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comments/comment1.xml" ContentType="application/vnd.openxmlformats-officedocument.presentationml.comment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9.jpeg" ContentType="image/jpeg"/>
  <Override PartName="/ppt/notesSlides/notesSlide12.xml" ContentType="application/vnd.openxmlformats-officedocument.presentationml.notesSlide+xml"/>
  <Override PartName="/ppt/media/image10.jpeg" ContentType="image/jpeg"/>
  <Override PartName="/ppt/media/image11.jpeg" ContentType="image/jpeg"/>
  <Override PartName="/ppt/notesSlides/notesSlide13.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notesSlides/notesSlide25.xml" ContentType="application/vnd.openxmlformats-officedocument.presentationml.notesSlide+xml"/>
  <Override PartName="/ppt/media/image23.jpeg" ContentType="image/jpeg"/>
  <Override PartName="/ppt/media/image24.jpeg" ContentType="image/jpeg"/>
  <Override PartName="/ppt/media/image25.jpeg" ContentType="image/jpeg"/>
  <Override PartName="/ppt/media/image2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Zimmermann" initials="T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6D7"/>
          </a:solidFill>
        </a:fill>
      </a:tcStyle>
    </a:wholeTbl>
    <a:band2H>
      <a:tcTxStyle b="def" i="def"/>
      <a:tcStyle>
        <a:tcBdr/>
        <a:fill>
          <a:solidFill>
            <a:srgbClr val="EBEC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8ED"/>
          </a:solidFill>
        </a:fill>
      </a:tcStyle>
    </a:wholeTbl>
    <a:band2H>
      <a:tcTxStyle b="def" i="def"/>
      <a:tcStyle>
        <a:tcBdr/>
        <a:fill>
          <a:solidFill>
            <a:srgbClr val="E6ED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EF4E3"/>
          </a:solidFill>
        </a:fill>
      </a:tcStyle>
    </a:wholeTbl>
    <a:band2H>
      <a:tcTxStyle b="def" i="def"/>
      <a:tcStyle>
        <a:tcBdr/>
        <a:fill>
          <a:solidFill>
            <a:srgbClr val="F7FA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comments" Target="comments/comment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2-07T17:44:39.409" idx="1">
    <p:pos x="10" y="10"/>
    <p:text/>
  </p:cm>
</p:cmLst>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ph type="sldImg"/>
          </p:nvPr>
        </p:nvSpPr>
        <p:spPr>
          <a:xfrm>
            <a:off x="1143000" y="685800"/>
            <a:ext cx="4572000" cy="3429000"/>
          </a:xfrm>
          <a:prstGeom prst="rect">
            <a:avLst/>
          </a:prstGeom>
        </p:spPr>
        <p:txBody>
          <a:bodyPr/>
          <a:lstStyle/>
          <a:p>
            <a:pPr/>
          </a:p>
        </p:txBody>
      </p:sp>
      <p:sp>
        <p:nvSpPr>
          <p:cNvPr id="210" name="Shape 2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rial"/>
      </a:defRPr>
    </a:lvl1pPr>
    <a:lvl2pPr indent="228600" latinLnBrk="0">
      <a:defRPr sz="1200">
        <a:latin typeface="+mn-lt"/>
        <a:ea typeface="+mn-ea"/>
        <a:cs typeface="+mn-cs"/>
        <a:sym typeface="Arial"/>
      </a:defRPr>
    </a:lvl2pPr>
    <a:lvl3pPr indent="457200" latinLnBrk="0">
      <a:defRPr sz="1200">
        <a:latin typeface="+mn-lt"/>
        <a:ea typeface="+mn-ea"/>
        <a:cs typeface="+mn-cs"/>
        <a:sym typeface="Arial"/>
      </a:defRPr>
    </a:lvl3pPr>
    <a:lvl4pPr indent="685800" latinLnBrk="0">
      <a:defRPr sz="1200">
        <a:latin typeface="+mn-lt"/>
        <a:ea typeface="+mn-ea"/>
        <a:cs typeface="+mn-cs"/>
        <a:sym typeface="Arial"/>
      </a:defRPr>
    </a:lvl4pPr>
    <a:lvl5pPr indent="914400" latinLnBrk="0">
      <a:defRPr sz="1200">
        <a:latin typeface="+mn-lt"/>
        <a:ea typeface="+mn-ea"/>
        <a:cs typeface="+mn-cs"/>
        <a:sym typeface="Arial"/>
      </a:defRPr>
    </a:lvl5pPr>
    <a:lvl6pPr indent="1143000" latinLnBrk="0">
      <a:defRPr sz="1200">
        <a:latin typeface="+mn-lt"/>
        <a:ea typeface="+mn-ea"/>
        <a:cs typeface="+mn-cs"/>
        <a:sym typeface="Arial"/>
      </a:defRPr>
    </a:lvl6pPr>
    <a:lvl7pPr indent="1371600" latinLnBrk="0">
      <a:defRPr sz="1200">
        <a:latin typeface="+mn-lt"/>
        <a:ea typeface="+mn-ea"/>
        <a:cs typeface="+mn-cs"/>
        <a:sym typeface="Arial"/>
      </a:defRPr>
    </a:lvl7pPr>
    <a:lvl8pPr indent="1600200" latinLnBrk="0">
      <a:defRPr sz="1200">
        <a:latin typeface="+mn-lt"/>
        <a:ea typeface="+mn-ea"/>
        <a:cs typeface="+mn-cs"/>
        <a:sym typeface="Arial"/>
      </a:defRPr>
    </a:lvl8pPr>
    <a:lvl9pPr indent="1828800" latinLnBrk="0">
      <a:defRPr sz="1200">
        <a:latin typeface="+mn-lt"/>
        <a:ea typeface="+mn-ea"/>
        <a:cs typeface="+mn-cs"/>
        <a:sym typeface="Arial"/>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Willkommen in der Welt des Metallbaus</a:t>
            </a:r>
          </a:p>
          <a:p>
            <a:pPr/>
            <a:r>
              <a:t>Was ist Metallbau?</a:t>
            </a:r>
          </a:p>
          <a:p>
            <a:pPr/>
            <a:r>
              <a:t>Was macht der Metallbau?</a:t>
            </a:r>
          </a:p>
          <a:p>
            <a:pPr/>
            <a:r>
              <a:t>Was gibt es für Berufe rund um den Metallbau?</a:t>
            </a:r>
          </a:p>
          <a:p>
            <a:pPr/>
            <a:r>
              <a:t>Wie sind die Zukunftsaussichten im Metallbau?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a:r>
              <a:t>Was der Metallbau macht wissen wir jetzt: Geländer, Treppen, Brücken, Wintergärten und Eingangsportale.</a:t>
            </a:r>
          </a:p>
          <a:p>
            <a:pPr/>
          </a:p>
          <a:p>
            <a:pPr/>
            <a:r>
              <a:t>Wie macht er das aber?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Vor der Produktion zur Planung, von der Planung zur Logistik. Diese Arbeiten werden in der globalisierten und digitalisierten Welt immer ein wichtigerer Bestandteil unseres Berufes.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Die Produktion ist ein technisches Handwerk. Die Digitalisierung kommt in riesigen Schritten. Trotzdem wird jedes Produkt individuell gefertigt.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Die meisten Betriebe in der Schweiz sind Mikrounternehmungen bis 10 Mitarbeitende. Da geht der Metallbauer, der das Produkt in der Werkstatt hergestellt hat, dieses auch montieren. Was für eine Befriedigung für den Mitarbeiter. Vom Zuschneiden bis zur Montage. Am Sonntag kann er auf dem Spaziergang seinen Liebsten zeigen, was ER/SIE gemacht hat.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4-jährige Ausbildung. Für technisch-handwerklich begabte Knaben oder Mädchen. Mit dem dualen Ausbildungssystem gehen die Auszubildenden einen Tag in die Berufsschule und danach zum Meister in den Betrieb. Spezialausbildungen werden in den überbetrieblichen Kursen angeboten.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4-jährige Ausbildung. Für technisch-handwerklich begabte Knaben oder Mädchen. Mit dem dualen Ausbildungssystem gehen die Auszubildenden einen Tag in die Berufsschule und danach zum Meister in den Betrieb. Spezialausbildungen werden in den überbetrieblichen Kursen angeboten.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Am Ende der Lehre kann der Metallbauer selbstständig aus einem Plan ein Werkstück wie eine Türe herstellen und montieren.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Die Planung und Logistik wird immer wichtiger. Gute Schüler, die gerne mit EDV arbeiten, gutes räumliches Vorstellungsvermögen haben, werden im Beruf eine glückliche Zeit haben. Guten Lehrabgängern ist die Karriereleiter schon vorbestimmt. Sie werden auf dem Mark richtiggehend aufgesogen.</a:t>
            </a:r>
          </a:p>
          <a:p>
            <a:pPr/>
            <a:r>
              <a:t>Ausmessen – mit Architekten verhandeln – Planen – Projektüberwachung.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4-jährige Ausbildung. Für technisch-handwerklich begabte Knaben oder Mädchen. Mit dem dualen Ausbildungssystem gehen die Auszubildenden einen Tag in die Berufsschule und danach zum Meister in den Betrieb. Spezialausbildungen werden in den überbetrieblichen Kursen angeboten.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Nach 4 Jahren kommt der ausgebildete Metallbaukonstrukteur selbstständig zu Ihnen nach Hause und berät sie für Ihre Eingangstüre.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In diesem Vortrag stellen wir Ihnen alles rund um den Metallbau vor.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Die 2-jährige EBA ist eine wunderbare Möglichkeit für motivierte Schüler, die in der Schule noch Schwierigkeiten haben, den Knopf zu öffnen und im Berufsleben durchzustarten.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4-jährige Ausbildung. Für technisch-handwerklich begabte Knaben oder Mädchen. Mit dem dualen Ausbildungssystem gehen die Auszubildenden einen Tag in die Berufsschule und danach zum Meister in den Betrieb. Spezialausbildungen werden in den überbetrieblichen Kursen angeboten.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Der Metallbaupraktiker ist mehr als ein Hilfsarbeiter. Unter Anleitung kann er selbstständige Arbeiten ausführen. Am Ende der Ausbildung darf auch er eine Prüfung ablegen.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Einmal Metallbauer immer Metallbauer? Weit gefehlt. Es fehlt überall an guten und motivierten Berufsleuten. Jeder der will und kann steigt schon fast automatisch die Karriereleiter hinauf.</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Ohne Anschluss keinen Abschluss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r>
              <a:t>Die Welt des Metallbaus. Völlig im Trend der modernen Architektur. Verdichtetes Bauen mit viel Licht, Stahl und Glas.</a:t>
            </a:r>
          </a:p>
          <a:p>
            <a:pPr/>
            <a:r>
              <a:t>Clevere Ausgebildete werden auf dem Markt sofort weitergebildet.</a:t>
            </a:r>
          </a:p>
          <a:p>
            <a:pPr/>
            <a:r>
              <a:t>Ein Berufszweig mit rosigen Zukunftsaussichten und grosser Befriedigung.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Metallbau ist ein bekannter Begriff? Aber was macht der Metallbau eigentlich?</a:t>
            </a:r>
          </a:p>
          <a:p>
            <a:pPr/>
            <a:r>
              <a:t>Gerne zeigen wir Ihnen die moderne Welt unseres Berufes.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Wintergärten: Emotionen pur für jeden Einfamilienhausbesitzer. Diejenigen, die einen haben, geben ihn nie mehr her. Draussen schon zu kalt, um am Abend ein Glas Wein zu trinken, im Wintergarten ist dies noch lange möglich.</a:t>
            </a:r>
          </a:p>
          <a:p>
            <a:pPr/>
            <a:r>
              <a:t>Die filigranen Konstruktionen aus Metallprofilen, Glas, Schiebewänden und  Beschattungen machen das Leben schöner. </a:t>
            </a:r>
          </a:p>
          <a:p>
            <a:pPr/>
            <a:r>
              <a:t>Der durchschnittliche Metallbaubetrieb hat zwischen 5 bis 10 Mitarbeiter. Der Wintergarten ist ein ideales Produkt für solche Firmen.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Handläufe, Geländer oder Bewehrungen sind das klassische Produkt jedes Betriebes. Ob 1-Mann-Firma oder 100-Mann-Betrieb, alle machen Geländer.</a:t>
            </a:r>
          </a:p>
          <a:p>
            <a:pPr/>
            <a:r>
              <a:t>Mit Glas, Edelstahl, den Formen sind keine Grenzen gesetzt.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Eine Arbeit, die dem Metallbauer, Architekten und Bauherrn das Herz höher schlagen lässt. Diese filigrane, leichte und lichtdurchlässige Konstruktion ist das High Light in jeder Produktionsstätte. Metall in Verbindung von Holztritten, Edelstahlhandläufen und Glasgeländern. Eine Arbeit für Betriebe mit ca. 10 Personen.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Stahlbau in Reinkultur. Sieht so leicht aus. Diese wunderbare Brücke über der Aare ist stellvertretend für alle Übergänge. Fussgängerstege, Fahrradübergänge etc. Grosse Brücken wie auf dem Foto werden von grossen Stahlbaufirmen in der Schweiz hergestellt.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Was für ein edles Design für einen edlen Firmensitz. Schon fast klassisches Aussehen in Stahl und Glas. Nach den neusten, wärmetechnischen Technologien hergestellt. Öko-Stahl - alles immer wieder verwendbar.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Alle Arbeiten in einem Bau zusammengefasst. Typischer, moderner Bürokomplex. Viel Licht im Zusammenspiel mit Glas und Stahl. Fussgängerstege, Geländer, Fassaden.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elfolie">
    <p:spTree>
      <p:nvGrpSpPr>
        <p:cNvPr id="1" name=""/>
        <p:cNvGrpSpPr/>
        <p:nvPr/>
      </p:nvGrpSpPr>
      <p:grpSpPr>
        <a:xfrm>
          <a:off x="0" y="0"/>
          <a:ext cx="0" cy="0"/>
          <a:chOff x="0" y="0"/>
          <a:chExt cx="0" cy="0"/>
        </a:xfrm>
      </p:grpSpPr>
      <p:sp>
        <p:nvSpPr>
          <p:cNvPr id="12" name="Titeltext"/>
          <p:cNvSpPr/>
          <p:nvPr>
            <p:ph type="title"/>
          </p:nvPr>
        </p:nvSpPr>
        <p:spPr>
          <a:xfrm>
            <a:off x="1476375" y="2884489"/>
            <a:ext cx="7199313" cy="1592263"/>
          </a:xfrm>
          <a:prstGeom prst="rect">
            <a:avLst/>
          </a:prstGeom>
        </p:spPr>
        <p:txBody>
          <a:bodyPr/>
          <a:lstStyle/>
          <a:p>
            <a:pPr/>
            <a:r>
              <a:t>Titeltext</a:t>
            </a:r>
          </a:p>
        </p:txBody>
      </p:sp>
      <p:sp>
        <p:nvSpPr>
          <p:cNvPr id="13" name="Straight Connector 8"/>
          <p:cNvSpPr/>
          <p:nvPr/>
        </p:nvSpPr>
        <p:spPr>
          <a:xfrm>
            <a:off x="1476375" y="2773762"/>
            <a:ext cx="7200000" cy="9525"/>
          </a:xfrm>
          <a:prstGeom prst="line">
            <a:avLst/>
          </a:prstGeom>
          <a:ln w="19050">
            <a:solidFill>
              <a:schemeClr val="accent3"/>
            </a:solidFill>
            <a:miter/>
          </a:ln>
        </p:spPr>
        <p:txBody>
          <a:bodyPr lIns="45719" rIns="45719"/>
          <a:lstStyle/>
          <a:p>
            <a:pPr/>
          </a:p>
        </p:txBody>
      </p:sp>
      <p:sp>
        <p:nvSpPr>
          <p:cNvPr id="14" name="Textebene 1…"/>
          <p:cNvSpPr/>
          <p:nvPr>
            <p:ph type="body" sz="quarter" idx="1"/>
          </p:nvPr>
        </p:nvSpPr>
        <p:spPr>
          <a:xfrm>
            <a:off x="1476375" y="5836444"/>
            <a:ext cx="2699386" cy="369333"/>
          </a:xfrm>
          <a:prstGeom prst="rect">
            <a:avLst/>
          </a:prstGeom>
        </p:spPr>
        <p:txBody>
          <a:bodyPr/>
          <a:lstStyle>
            <a:lvl1pPr>
              <a:lnSpc>
                <a:spcPct val="100000"/>
              </a:lnSpc>
              <a:spcBef>
                <a:spcPts val="0"/>
              </a:spcBef>
              <a:buFontTx/>
              <a:defRPr sz="1200"/>
            </a:lvl1pPr>
            <a:lvl2pPr indent="457200">
              <a:lnSpc>
                <a:spcPct val="100000"/>
              </a:lnSpc>
              <a:spcBef>
                <a:spcPts val="0"/>
              </a:spcBef>
              <a:buFontTx/>
              <a:defRPr sz="1200"/>
            </a:lvl2pPr>
            <a:lvl3pPr indent="914400">
              <a:lnSpc>
                <a:spcPct val="100000"/>
              </a:lnSpc>
              <a:spcBef>
                <a:spcPts val="0"/>
              </a:spcBef>
              <a:buFontTx/>
              <a:defRPr sz="1200"/>
            </a:lvl3pPr>
            <a:lvl4pPr indent="1371600">
              <a:lnSpc>
                <a:spcPct val="100000"/>
              </a:lnSpc>
              <a:spcBef>
                <a:spcPts val="0"/>
              </a:spcBef>
              <a:buFontTx/>
              <a:defRPr sz="1200"/>
            </a:lvl4pPr>
            <a:lvl5pPr indent="1828800">
              <a:lnSpc>
                <a:spcPct val="100000"/>
              </a:lnSpc>
              <a:spcBef>
                <a:spcPts val="0"/>
              </a:spcBef>
              <a:buFontTx/>
              <a:defRPr sz="1200"/>
            </a:lvl5pPr>
          </a:lstStyle>
          <a:p>
            <a:pPr/>
            <a:r>
              <a:t>Textebene 1</a:t>
            </a:r>
          </a:p>
          <a:p>
            <a:pPr lvl="1"/>
            <a:r>
              <a:t>Textebene 2</a:t>
            </a:r>
          </a:p>
          <a:p>
            <a:pPr lvl="2"/>
            <a:r>
              <a:t>Textebene 3</a:t>
            </a:r>
          </a:p>
          <a:p>
            <a:pPr lvl="3"/>
            <a:r>
              <a:t>Textebene 4</a:t>
            </a:r>
          </a:p>
          <a:p>
            <a:pPr lvl="4"/>
            <a:r>
              <a:t>Textebene 5</a:t>
            </a:r>
          </a:p>
        </p:txBody>
      </p:sp>
      <p:pic>
        <p:nvPicPr>
          <p:cNvPr id="15" name="Grafik 2" descr="Grafik 2"/>
          <p:cNvPicPr>
            <a:picLocks noChangeAspect="1"/>
          </p:cNvPicPr>
          <p:nvPr/>
        </p:nvPicPr>
        <p:blipFill>
          <a:blip r:embed="rId2">
            <a:extLst/>
          </a:blip>
          <a:stretch>
            <a:fillRect/>
          </a:stretch>
        </p:blipFill>
        <p:spPr>
          <a:xfrm>
            <a:off x="471649" y="482615"/>
            <a:ext cx="1802017" cy="1144801"/>
          </a:xfrm>
          <a:prstGeom prst="rect">
            <a:avLst/>
          </a:prstGeom>
          <a:ln w="12700">
            <a:miter lim="400000"/>
          </a:ln>
        </p:spPr>
      </p:pic>
      <p:sp>
        <p:nvSpPr>
          <p:cNvPr id="16" name="Foliennummer"/>
          <p:cNvSpPr/>
          <p:nvPr>
            <p:ph type="sldNum" sz="quarter" idx="2"/>
          </p:nvPr>
        </p:nvSpPr>
        <p:spPr>
          <a:xfrm>
            <a:off x="4419600" y="617220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2 Images and Legend">
    <p:spTree>
      <p:nvGrpSpPr>
        <p:cNvPr id="1" name=""/>
        <p:cNvGrpSpPr/>
        <p:nvPr/>
      </p:nvGrpSpPr>
      <p:grpSpPr>
        <a:xfrm>
          <a:off x="0" y="0"/>
          <a:ext cx="0" cy="0"/>
          <a:chOff x="0" y="0"/>
          <a:chExt cx="0" cy="0"/>
        </a:xfrm>
      </p:grpSpPr>
      <p:sp>
        <p:nvSpPr>
          <p:cNvPr id="96" name="Picture Placeholder 6"/>
          <p:cNvSpPr/>
          <p:nvPr>
            <p:ph type="pic" sz="half" idx="13"/>
          </p:nvPr>
        </p:nvSpPr>
        <p:spPr>
          <a:xfrm>
            <a:off x="468672" y="1577339"/>
            <a:ext cx="3996000" cy="4320001"/>
          </a:xfrm>
          <a:prstGeom prst="rect">
            <a:avLst/>
          </a:prstGeom>
        </p:spPr>
        <p:txBody>
          <a:bodyPr lIns="91439" tIns="45719" rIns="91439" bIns="45719">
            <a:noAutofit/>
          </a:bodyPr>
          <a:lstStyle/>
          <a:p>
            <a:pPr/>
          </a:p>
        </p:txBody>
      </p:sp>
      <p:sp>
        <p:nvSpPr>
          <p:cNvPr id="97" name="Picture Placeholder 6"/>
          <p:cNvSpPr/>
          <p:nvPr>
            <p:ph type="pic" sz="half" idx="14"/>
          </p:nvPr>
        </p:nvSpPr>
        <p:spPr>
          <a:xfrm>
            <a:off x="4679686" y="1577339"/>
            <a:ext cx="3996001" cy="4320001"/>
          </a:xfrm>
          <a:prstGeom prst="rect">
            <a:avLst/>
          </a:prstGeom>
        </p:spPr>
        <p:txBody>
          <a:bodyPr lIns="91439" tIns="45719" rIns="91439" bIns="45719">
            <a:noAutofit/>
          </a:bodyPr>
          <a:lstStyle/>
          <a:p>
            <a:pPr/>
          </a:p>
        </p:txBody>
      </p:sp>
      <p:sp>
        <p:nvSpPr>
          <p:cNvPr id="98" name="Textebene 1…"/>
          <p:cNvSpPr/>
          <p:nvPr>
            <p:ph type="body" sz="quarter" idx="1"/>
          </p:nvPr>
        </p:nvSpPr>
        <p:spPr>
          <a:xfrm>
            <a:off x="468672" y="5981184"/>
            <a:ext cx="3996000" cy="184667"/>
          </a:xfrm>
          <a:prstGeom prst="rect">
            <a:avLst/>
          </a:prstGeom>
        </p:spPr>
        <p:txBody>
          <a:bodyPr anchor="b"/>
          <a:lstStyle>
            <a:lvl1pPr>
              <a:lnSpc>
                <a:spcPct val="100000"/>
              </a:lnSpc>
              <a:spcBef>
                <a:spcPts val="0"/>
              </a:spcBef>
              <a:buFontTx/>
              <a:defRPr sz="1200"/>
            </a:lvl1pPr>
            <a:lvl2pPr marL="345599" indent="-129599">
              <a:lnSpc>
                <a:spcPct val="100000"/>
              </a:lnSpc>
              <a:spcBef>
                <a:spcPts val="0"/>
              </a:spcBef>
              <a:buSzPct val="100000"/>
              <a:buFontTx/>
              <a:buChar char="▪"/>
              <a:defRPr sz="1200"/>
            </a:lvl2pPr>
            <a:lvl3pPr marL="575999" indent="-143999">
              <a:lnSpc>
                <a:spcPct val="100000"/>
              </a:lnSpc>
              <a:spcBef>
                <a:spcPts val="0"/>
              </a:spcBef>
              <a:buSzPct val="100000"/>
              <a:buFontTx/>
              <a:buChar char="▪"/>
              <a:defRPr sz="1200"/>
            </a:lvl3pPr>
            <a:lvl4pPr marL="575999" indent="-143999">
              <a:lnSpc>
                <a:spcPct val="100000"/>
              </a:lnSpc>
              <a:spcBef>
                <a:spcPts val="0"/>
              </a:spcBef>
              <a:buSzPct val="100000"/>
              <a:buFontTx/>
              <a:buChar char="▪"/>
              <a:defRPr sz="1200"/>
            </a:lvl4pPr>
            <a:lvl5pPr marL="575999" indent="-143999">
              <a:lnSpc>
                <a:spcPct val="100000"/>
              </a:lnSpc>
              <a:spcBef>
                <a:spcPts val="0"/>
              </a:spcBef>
              <a:buSzPct val="100000"/>
              <a:buFontTx/>
              <a:buChar char="▪"/>
              <a:defRPr sz="1200"/>
            </a:lvl5pPr>
          </a:lstStyle>
          <a:p>
            <a:pPr/>
            <a:r>
              <a:t>Textebene 1</a:t>
            </a:r>
          </a:p>
          <a:p>
            <a:pPr lvl="1"/>
            <a:r>
              <a:t>Textebene 2</a:t>
            </a:r>
          </a:p>
          <a:p>
            <a:pPr lvl="2"/>
            <a:r>
              <a:t>Textebene 3</a:t>
            </a:r>
          </a:p>
          <a:p>
            <a:pPr lvl="3"/>
            <a:r>
              <a:t>Textebene 4</a:t>
            </a:r>
          </a:p>
          <a:p>
            <a:pPr lvl="4"/>
            <a:r>
              <a:t>Textebene 5</a:t>
            </a:r>
          </a:p>
        </p:txBody>
      </p:sp>
      <p:sp>
        <p:nvSpPr>
          <p:cNvPr id="99" name="Text Placeholder 5"/>
          <p:cNvSpPr/>
          <p:nvPr>
            <p:ph type="body" sz="quarter" idx="15"/>
          </p:nvPr>
        </p:nvSpPr>
        <p:spPr>
          <a:xfrm>
            <a:off x="4679686" y="5981184"/>
            <a:ext cx="3996001" cy="184667"/>
          </a:xfrm>
          <a:prstGeom prst="rect">
            <a:avLst/>
          </a:prstGeom>
        </p:spPr>
        <p:txBody>
          <a:bodyPr anchor="b"/>
          <a:lstStyle/>
          <a:p>
            <a:pPr>
              <a:lnSpc>
                <a:spcPct val="100000"/>
              </a:lnSpc>
              <a:spcBef>
                <a:spcPts val="0"/>
              </a:spcBef>
              <a:buFontTx/>
              <a:defRPr sz="1200"/>
            </a:pPr>
          </a:p>
        </p:txBody>
      </p:sp>
      <p:sp>
        <p:nvSpPr>
          <p:cNvPr id="100" name="Titeltext"/>
          <p:cNvSpPr/>
          <p:nvPr>
            <p:ph type="title"/>
          </p:nvPr>
        </p:nvSpPr>
        <p:spPr>
          <a:prstGeom prst="rect">
            <a:avLst/>
          </a:prstGeom>
        </p:spPr>
        <p:txBody>
          <a:bodyPr/>
          <a:lstStyle/>
          <a:p>
            <a:pPr/>
            <a:r>
              <a:t>Titeltext</a:t>
            </a:r>
          </a:p>
        </p:txBody>
      </p:sp>
      <p:sp>
        <p:nvSpPr>
          <p:cNvPr id="101"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3 Images">
    <p:spTree>
      <p:nvGrpSpPr>
        <p:cNvPr id="1" name=""/>
        <p:cNvGrpSpPr/>
        <p:nvPr/>
      </p:nvGrpSpPr>
      <p:grpSpPr>
        <a:xfrm>
          <a:off x="0" y="0"/>
          <a:ext cx="0" cy="0"/>
          <a:chOff x="0" y="0"/>
          <a:chExt cx="0" cy="0"/>
        </a:xfrm>
      </p:grpSpPr>
      <p:sp>
        <p:nvSpPr>
          <p:cNvPr id="108" name="Picture Placeholder 6"/>
          <p:cNvSpPr/>
          <p:nvPr>
            <p:ph type="pic" sz="quarter" idx="13"/>
          </p:nvPr>
        </p:nvSpPr>
        <p:spPr>
          <a:xfrm>
            <a:off x="468672" y="1577339"/>
            <a:ext cx="2592000" cy="4536001"/>
          </a:xfrm>
          <a:prstGeom prst="rect">
            <a:avLst/>
          </a:prstGeom>
        </p:spPr>
        <p:txBody>
          <a:bodyPr lIns="91439" tIns="45719" rIns="91439" bIns="45719">
            <a:noAutofit/>
          </a:bodyPr>
          <a:lstStyle/>
          <a:p>
            <a:pPr/>
          </a:p>
        </p:txBody>
      </p:sp>
      <p:sp>
        <p:nvSpPr>
          <p:cNvPr id="109" name="Picture Placeholder 6"/>
          <p:cNvSpPr/>
          <p:nvPr>
            <p:ph type="pic" sz="quarter" idx="14"/>
          </p:nvPr>
        </p:nvSpPr>
        <p:spPr>
          <a:xfrm>
            <a:off x="6083687" y="1577339"/>
            <a:ext cx="2592001" cy="4536001"/>
          </a:xfrm>
          <a:prstGeom prst="rect">
            <a:avLst/>
          </a:prstGeom>
        </p:spPr>
        <p:txBody>
          <a:bodyPr lIns="91439" tIns="45719" rIns="91439" bIns="45719">
            <a:noAutofit/>
          </a:bodyPr>
          <a:lstStyle/>
          <a:p>
            <a:pPr/>
          </a:p>
        </p:txBody>
      </p:sp>
      <p:sp>
        <p:nvSpPr>
          <p:cNvPr id="110" name="Picture Placeholder 6"/>
          <p:cNvSpPr/>
          <p:nvPr>
            <p:ph type="pic" sz="quarter" idx="15"/>
          </p:nvPr>
        </p:nvSpPr>
        <p:spPr>
          <a:xfrm>
            <a:off x="3276179" y="1577339"/>
            <a:ext cx="2592001" cy="4536001"/>
          </a:xfrm>
          <a:prstGeom prst="rect">
            <a:avLst/>
          </a:prstGeom>
        </p:spPr>
        <p:txBody>
          <a:bodyPr lIns="91439" tIns="45719" rIns="91439" bIns="45719">
            <a:noAutofit/>
          </a:bodyPr>
          <a:lstStyle/>
          <a:p>
            <a:pPr/>
          </a:p>
        </p:txBody>
      </p:sp>
      <p:sp>
        <p:nvSpPr>
          <p:cNvPr id="111" name="Titeltext"/>
          <p:cNvSpPr/>
          <p:nvPr>
            <p:ph type="title"/>
          </p:nvPr>
        </p:nvSpPr>
        <p:spPr>
          <a:prstGeom prst="rect">
            <a:avLst/>
          </a:prstGeom>
        </p:spPr>
        <p:txBody>
          <a:bodyPr/>
          <a:lstStyle/>
          <a:p>
            <a:pPr/>
            <a:r>
              <a:t>Titeltext</a:t>
            </a:r>
          </a:p>
        </p:txBody>
      </p:sp>
      <p:sp>
        <p:nvSpPr>
          <p:cNvPr id="112"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3 Images and Legend">
    <p:spTree>
      <p:nvGrpSpPr>
        <p:cNvPr id="1" name=""/>
        <p:cNvGrpSpPr/>
        <p:nvPr/>
      </p:nvGrpSpPr>
      <p:grpSpPr>
        <a:xfrm>
          <a:off x="0" y="0"/>
          <a:ext cx="0" cy="0"/>
          <a:chOff x="0" y="0"/>
          <a:chExt cx="0" cy="0"/>
        </a:xfrm>
      </p:grpSpPr>
      <p:sp>
        <p:nvSpPr>
          <p:cNvPr id="119" name="Picture Placeholder 6"/>
          <p:cNvSpPr/>
          <p:nvPr>
            <p:ph type="pic" sz="quarter" idx="13"/>
          </p:nvPr>
        </p:nvSpPr>
        <p:spPr>
          <a:xfrm>
            <a:off x="468672" y="1577339"/>
            <a:ext cx="2592000" cy="4140003"/>
          </a:xfrm>
          <a:prstGeom prst="rect">
            <a:avLst/>
          </a:prstGeom>
        </p:spPr>
        <p:txBody>
          <a:bodyPr lIns="91439" tIns="45719" rIns="91439" bIns="45719">
            <a:noAutofit/>
          </a:bodyPr>
          <a:lstStyle/>
          <a:p>
            <a:pPr/>
          </a:p>
        </p:txBody>
      </p:sp>
      <p:sp>
        <p:nvSpPr>
          <p:cNvPr id="120" name="Picture Placeholder 6"/>
          <p:cNvSpPr/>
          <p:nvPr>
            <p:ph type="pic" sz="quarter" idx="14"/>
          </p:nvPr>
        </p:nvSpPr>
        <p:spPr>
          <a:xfrm>
            <a:off x="6083687" y="1577339"/>
            <a:ext cx="2592001" cy="4140003"/>
          </a:xfrm>
          <a:prstGeom prst="rect">
            <a:avLst/>
          </a:prstGeom>
        </p:spPr>
        <p:txBody>
          <a:bodyPr lIns="91439" tIns="45719" rIns="91439" bIns="45719">
            <a:noAutofit/>
          </a:bodyPr>
          <a:lstStyle/>
          <a:p>
            <a:pPr/>
          </a:p>
        </p:txBody>
      </p:sp>
      <p:sp>
        <p:nvSpPr>
          <p:cNvPr id="121" name="Picture Placeholder 6"/>
          <p:cNvSpPr/>
          <p:nvPr>
            <p:ph type="pic" sz="quarter" idx="15"/>
          </p:nvPr>
        </p:nvSpPr>
        <p:spPr>
          <a:xfrm>
            <a:off x="3276179" y="1577339"/>
            <a:ext cx="2592001" cy="4140003"/>
          </a:xfrm>
          <a:prstGeom prst="rect">
            <a:avLst/>
          </a:prstGeom>
        </p:spPr>
        <p:txBody>
          <a:bodyPr lIns="91439" tIns="45719" rIns="91439" bIns="45719">
            <a:noAutofit/>
          </a:bodyPr>
          <a:lstStyle/>
          <a:p>
            <a:pPr/>
          </a:p>
        </p:txBody>
      </p:sp>
      <p:sp>
        <p:nvSpPr>
          <p:cNvPr id="122" name="Textebene 1…"/>
          <p:cNvSpPr/>
          <p:nvPr>
            <p:ph type="body" sz="quarter" idx="1"/>
          </p:nvPr>
        </p:nvSpPr>
        <p:spPr>
          <a:xfrm>
            <a:off x="468672" y="5796517"/>
            <a:ext cx="2592000" cy="369333"/>
          </a:xfrm>
          <a:prstGeom prst="rect">
            <a:avLst/>
          </a:prstGeom>
        </p:spPr>
        <p:txBody>
          <a:bodyPr/>
          <a:lstStyle>
            <a:lvl1pPr>
              <a:lnSpc>
                <a:spcPct val="100000"/>
              </a:lnSpc>
              <a:spcBef>
                <a:spcPts val="0"/>
              </a:spcBef>
              <a:buFontTx/>
              <a:defRPr sz="1200"/>
            </a:lvl1pPr>
            <a:lvl2pPr marL="345599" indent="-129599">
              <a:lnSpc>
                <a:spcPct val="100000"/>
              </a:lnSpc>
              <a:spcBef>
                <a:spcPts val="0"/>
              </a:spcBef>
              <a:buSzPct val="100000"/>
              <a:buFontTx/>
              <a:buChar char="▪"/>
              <a:defRPr sz="1200"/>
            </a:lvl2pPr>
            <a:lvl3pPr marL="575999" indent="-143999">
              <a:lnSpc>
                <a:spcPct val="100000"/>
              </a:lnSpc>
              <a:spcBef>
                <a:spcPts val="0"/>
              </a:spcBef>
              <a:buSzPct val="100000"/>
              <a:buFontTx/>
              <a:buChar char="▪"/>
              <a:defRPr sz="1200"/>
            </a:lvl3pPr>
            <a:lvl4pPr marL="575999" indent="-143999">
              <a:lnSpc>
                <a:spcPct val="100000"/>
              </a:lnSpc>
              <a:spcBef>
                <a:spcPts val="0"/>
              </a:spcBef>
              <a:buSzPct val="100000"/>
              <a:buFontTx/>
              <a:buChar char="▪"/>
              <a:defRPr sz="1200"/>
            </a:lvl4pPr>
            <a:lvl5pPr marL="575999" indent="-143999">
              <a:lnSpc>
                <a:spcPct val="100000"/>
              </a:lnSpc>
              <a:spcBef>
                <a:spcPts val="0"/>
              </a:spcBef>
              <a:buSzPct val="100000"/>
              <a:buFontTx/>
              <a:buChar char="▪"/>
              <a:defRPr sz="1200"/>
            </a:lvl5pPr>
          </a:lstStyle>
          <a:p>
            <a:pPr/>
            <a:r>
              <a:t>Textebene 1</a:t>
            </a:r>
          </a:p>
          <a:p>
            <a:pPr lvl="1"/>
            <a:r>
              <a:t>Textebene 2</a:t>
            </a:r>
          </a:p>
          <a:p>
            <a:pPr lvl="2"/>
            <a:r>
              <a:t>Textebene 3</a:t>
            </a:r>
          </a:p>
          <a:p>
            <a:pPr lvl="3"/>
            <a:r>
              <a:t>Textebene 4</a:t>
            </a:r>
          </a:p>
          <a:p>
            <a:pPr lvl="4"/>
            <a:r>
              <a:t>Textebene 5</a:t>
            </a:r>
          </a:p>
        </p:txBody>
      </p:sp>
      <p:sp>
        <p:nvSpPr>
          <p:cNvPr id="123" name="Text Placeholder 5"/>
          <p:cNvSpPr/>
          <p:nvPr>
            <p:ph type="body" sz="quarter" idx="16"/>
          </p:nvPr>
        </p:nvSpPr>
        <p:spPr>
          <a:xfrm>
            <a:off x="3276179" y="5796517"/>
            <a:ext cx="2592001" cy="369333"/>
          </a:xfrm>
          <a:prstGeom prst="rect">
            <a:avLst/>
          </a:prstGeom>
        </p:spPr>
        <p:txBody>
          <a:bodyPr/>
          <a:lstStyle/>
          <a:p>
            <a:pPr>
              <a:lnSpc>
                <a:spcPct val="100000"/>
              </a:lnSpc>
              <a:spcBef>
                <a:spcPts val="0"/>
              </a:spcBef>
              <a:buFontTx/>
              <a:defRPr sz="1200"/>
            </a:pPr>
          </a:p>
        </p:txBody>
      </p:sp>
      <p:sp>
        <p:nvSpPr>
          <p:cNvPr id="124" name="Text Placeholder 5"/>
          <p:cNvSpPr/>
          <p:nvPr>
            <p:ph type="body" sz="quarter" idx="17"/>
          </p:nvPr>
        </p:nvSpPr>
        <p:spPr>
          <a:xfrm>
            <a:off x="6083687" y="5796517"/>
            <a:ext cx="2592001" cy="369333"/>
          </a:xfrm>
          <a:prstGeom prst="rect">
            <a:avLst/>
          </a:prstGeom>
        </p:spPr>
        <p:txBody>
          <a:bodyPr/>
          <a:lstStyle/>
          <a:p>
            <a:pPr>
              <a:lnSpc>
                <a:spcPct val="100000"/>
              </a:lnSpc>
              <a:spcBef>
                <a:spcPts val="0"/>
              </a:spcBef>
              <a:buFontTx/>
              <a:defRPr sz="1200"/>
            </a:pPr>
          </a:p>
        </p:txBody>
      </p:sp>
      <p:sp>
        <p:nvSpPr>
          <p:cNvPr id="125" name="Titeltext"/>
          <p:cNvSpPr/>
          <p:nvPr>
            <p:ph type="title"/>
          </p:nvPr>
        </p:nvSpPr>
        <p:spPr>
          <a:prstGeom prst="rect">
            <a:avLst/>
          </a:prstGeom>
        </p:spPr>
        <p:txBody>
          <a:bodyPr/>
          <a:lstStyle/>
          <a:p>
            <a:pPr/>
            <a:r>
              <a:t>Titeltext</a:t>
            </a:r>
          </a:p>
        </p:txBody>
      </p:sp>
      <p:sp>
        <p:nvSpPr>
          <p:cNvPr id="126"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4 Images">
    <p:spTree>
      <p:nvGrpSpPr>
        <p:cNvPr id="1" name=""/>
        <p:cNvGrpSpPr/>
        <p:nvPr/>
      </p:nvGrpSpPr>
      <p:grpSpPr>
        <a:xfrm>
          <a:off x="0" y="0"/>
          <a:ext cx="0" cy="0"/>
          <a:chOff x="0" y="0"/>
          <a:chExt cx="0" cy="0"/>
        </a:xfrm>
      </p:grpSpPr>
      <p:sp>
        <p:nvSpPr>
          <p:cNvPr id="133" name="Picture Placeholder 6"/>
          <p:cNvSpPr/>
          <p:nvPr>
            <p:ph type="pic" sz="quarter" idx="13"/>
          </p:nvPr>
        </p:nvSpPr>
        <p:spPr>
          <a:xfrm>
            <a:off x="468672" y="1577339"/>
            <a:ext cx="3996000" cy="2160001"/>
          </a:xfrm>
          <a:prstGeom prst="rect">
            <a:avLst/>
          </a:prstGeom>
        </p:spPr>
        <p:txBody>
          <a:bodyPr lIns="91439" tIns="45719" rIns="91439" bIns="45719">
            <a:noAutofit/>
          </a:bodyPr>
          <a:lstStyle/>
          <a:p>
            <a:pPr/>
          </a:p>
        </p:txBody>
      </p:sp>
      <p:sp>
        <p:nvSpPr>
          <p:cNvPr id="134" name="Picture Placeholder 6"/>
          <p:cNvSpPr/>
          <p:nvPr>
            <p:ph type="pic" sz="quarter" idx="14"/>
          </p:nvPr>
        </p:nvSpPr>
        <p:spPr>
          <a:xfrm>
            <a:off x="468672" y="4005850"/>
            <a:ext cx="3996000" cy="2160000"/>
          </a:xfrm>
          <a:prstGeom prst="rect">
            <a:avLst/>
          </a:prstGeom>
        </p:spPr>
        <p:txBody>
          <a:bodyPr lIns="91439" tIns="45719" rIns="91439" bIns="45719">
            <a:noAutofit/>
          </a:bodyPr>
          <a:lstStyle/>
          <a:p>
            <a:pPr/>
          </a:p>
        </p:txBody>
      </p:sp>
      <p:sp>
        <p:nvSpPr>
          <p:cNvPr id="135" name="Picture Placeholder 6"/>
          <p:cNvSpPr/>
          <p:nvPr>
            <p:ph type="pic" sz="quarter" idx="15"/>
          </p:nvPr>
        </p:nvSpPr>
        <p:spPr>
          <a:xfrm>
            <a:off x="4679686" y="1577339"/>
            <a:ext cx="3996001" cy="2160001"/>
          </a:xfrm>
          <a:prstGeom prst="rect">
            <a:avLst/>
          </a:prstGeom>
        </p:spPr>
        <p:txBody>
          <a:bodyPr lIns="91439" tIns="45719" rIns="91439" bIns="45719">
            <a:noAutofit/>
          </a:bodyPr>
          <a:lstStyle/>
          <a:p>
            <a:pPr/>
          </a:p>
        </p:txBody>
      </p:sp>
      <p:sp>
        <p:nvSpPr>
          <p:cNvPr id="136" name="Picture Placeholder 6"/>
          <p:cNvSpPr/>
          <p:nvPr>
            <p:ph type="pic" sz="quarter" idx="16"/>
          </p:nvPr>
        </p:nvSpPr>
        <p:spPr>
          <a:xfrm>
            <a:off x="4679686" y="4005850"/>
            <a:ext cx="3996001" cy="2160000"/>
          </a:xfrm>
          <a:prstGeom prst="rect">
            <a:avLst/>
          </a:prstGeom>
        </p:spPr>
        <p:txBody>
          <a:bodyPr lIns="91439" tIns="45719" rIns="91439" bIns="45719">
            <a:noAutofit/>
          </a:bodyPr>
          <a:lstStyle/>
          <a:p>
            <a:pPr/>
          </a:p>
        </p:txBody>
      </p:sp>
      <p:sp>
        <p:nvSpPr>
          <p:cNvPr id="137" name="Titeltext"/>
          <p:cNvSpPr/>
          <p:nvPr>
            <p:ph type="title"/>
          </p:nvPr>
        </p:nvSpPr>
        <p:spPr>
          <a:prstGeom prst="rect">
            <a:avLst/>
          </a:prstGeom>
        </p:spPr>
        <p:txBody>
          <a:bodyPr/>
          <a:lstStyle/>
          <a:p>
            <a:pPr/>
            <a:r>
              <a:t>Titeltext</a:t>
            </a:r>
          </a:p>
        </p:txBody>
      </p:sp>
      <p:sp>
        <p:nvSpPr>
          <p:cNvPr id="138"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4 Images and Legend">
    <p:spTree>
      <p:nvGrpSpPr>
        <p:cNvPr id="1" name=""/>
        <p:cNvGrpSpPr/>
        <p:nvPr/>
      </p:nvGrpSpPr>
      <p:grpSpPr>
        <a:xfrm>
          <a:off x="0" y="0"/>
          <a:ext cx="0" cy="0"/>
          <a:chOff x="0" y="0"/>
          <a:chExt cx="0" cy="0"/>
        </a:xfrm>
      </p:grpSpPr>
      <p:sp>
        <p:nvSpPr>
          <p:cNvPr id="145" name="Picture Placeholder 6"/>
          <p:cNvSpPr/>
          <p:nvPr>
            <p:ph type="pic" sz="quarter" idx="13"/>
          </p:nvPr>
        </p:nvSpPr>
        <p:spPr>
          <a:xfrm>
            <a:off x="468672" y="1577339"/>
            <a:ext cx="3996000" cy="1944001"/>
          </a:xfrm>
          <a:prstGeom prst="rect">
            <a:avLst/>
          </a:prstGeom>
        </p:spPr>
        <p:txBody>
          <a:bodyPr lIns="91439" tIns="45719" rIns="91439" bIns="45719">
            <a:noAutofit/>
          </a:bodyPr>
          <a:lstStyle/>
          <a:p>
            <a:pPr/>
          </a:p>
        </p:txBody>
      </p:sp>
      <p:sp>
        <p:nvSpPr>
          <p:cNvPr id="146" name="Picture Placeholder 6"/>
          <p:cNvSpPr/>
          <p:nvPr>
            <p:ph type="pic" sz="quarter" idx="14"/>
          </p:nvPr>
        </p:nvSpPr>
        <p:spPr>
          <a:xfrm>
            <a:off x="468672" y="3959385"/>
            <a:ext cx="3996000" cy="1944001"/>
          </a:xfrm>
          <a:prstGeom prst="rect">
            <a:avLst/>
          </a:prstGeom>
        </p:spPr>
        <p:txBody>
          <a:bodyPr lIns="91439" tIns="45719" rIns="91439" bIns="45719">
            <a:noAutofit/>
          </a:bodyPr>
          <a:lstStyle/>
          <a:p>
            <a:pPr/>
          </a:p>
        </p:txBody>
      </p:sp>
      <p:sp>
        <p:nvSpPr>
          <p:cNvPr id="147" name="Picture Placeholder 6"/>
          <p:cNvSpPr/>
          <p:nvPr>
            <p:ph type="pic" sz="quarter" idx="15"/>
          </p:nvPr>
        </p:nvSpPr>
        <p:spPr>
          <a:xfrm>
            <a:off x="4679686" y="1577339"/>
            <a:ext cx="3996001" cy="1944002"/>
          </a:xfrm>
          <a:prstGeom prst="rect">
            <a:avLst/>
          </a:prstGeom>
        </p:spPr>
        <p:txBody>
          <a:bodyPr lIns="91439" tIns="45719" rIns="91439" bIns="45719">
            <a:noAutofit/>
          </a:bodyPr>
          <a:lstStyle/>
          <a:p>
            <a:pPr/>
          </a:p>
        </p:txBody>
      </p:sp>
      <p:sp>
        <p:nvSpPr>
          <p:cNvPr id="148" name="Picture Placeholder 6"/>
          <p:cNvSpPr/>
          <p:nvPr>
            <p:ph type="pic" sz="quarter" idx="16"/>
          </p:nvPr>
        </p:nvSpPr>
        <p:spPr>
          <a:xfrm>
            <a:off x="4679686" y="3959385"/>
            <a:ext cx="3996001" cy="1944001"/>
          </a:xfrm>
          <a:prstGeom prst="rect">
            <a:avLst/>
          </a:prstGeom>
        </p:spPr>
        <p:txBody>
          <a:bodyPr lIns="91439" tIns="45719" rIns="91439" bIns="45719">
            <a:noAutofit/>
          </a:bodyPr>
          <a:lstStyle/>
          <a:p>
            <a:pPr/>
          </a:p>
        </p:txBody>
      </p:sp>
      <p:sp>
        <p:nvSpPr>
          <p:cNvPr id="149" name="Textebene 1…"/>
          <p:cNvSpPr/>
          <p:nvPr>
            <p:ph type="body" sz="quarter" idx="1"/>
          </p:nvPr>
        </p:nvSpPr>
        <p:spPr>
          <a:xfrm>
            <a:off x="468672" y="5981184"/>
            <a:ext cx="3996000" cy="184667"/>
          </a:xfrm>
          <a:prstGeom prst="rect">
            <a:avLst/>
          </a:prstGeom>
        </p:spPr>
        <p:txBody>
          <a:bodyPr anchor="b"/>
          <a:lstStyle>
            <a:lvl1pPr>
              <a:lnSpc>
                <a:spcPct val="100000"/>
              </a:lnSpc>
              <a:spcBef>
                <a:spcPts val="0"/>
              </a:spcBef>
              <a:buFontTx/>
              <a:defRPr sz="1200"/>
            </a:lvl1pPr>
            <a:lvl2pPr marL="345599" indent="-129599">
              <a:lnSpc>
                <a:spcPct val="100000"/>
              </a:lnSpc>
              <a:spcBef>
                <a:spcPts val="0"/>
              </a:spcBef>
              <a:buSzPct val="100000"/>
              <a:buFontTx/>
              <a:buChar char="▪"/>
              <a:defRPr sz="1200"/>
            </a:lvl2pPr>
            <a:lvl3pPr marL="575999" indent="-143999">
              <a:lnSpc>
                <a:spcPct val="100000"/>
              </a:lnSpc>
              <a:spcBef>
                <a:spcPts val="0"/>
              </a:spcBef>
              <a:buSzPct val="100000"/>
              <a:buFontTx/>
              <a:buChar char="▪"/>
              <a:defRPr sz="1200"/>
            </a:lvl3pPr>
            <a:lvl4pPr marL="575999" indent="-143999">
              <a:lnSpc>
                <a:spcPct val="100000"/>
              </a:lnSpc>
              <a:spcBef>
                <a:spcPts val="0"/>
              </a:spcBef>
              <a:buSzPct val="100000"/>
              <a:buFontTx/>
              <a:buChar char="▪"/>
              <a:defRPr sz="1200"/>
            </a:lvl4pPr>
            <a:lvl5pPr marL="575999" indent="-143999">
              <a:lnSpc>
                <a:spcPct val="100000"/>
              </a:lnSpc>
              <a:spcBef>
                <a:spcPts val="0"/>
              </a:spcBef>
              <a:buSzPct val="100000"/>
              <a:buFontTx/>
              <a:buChar char="▪"/>
              <a:defRPr sz="1200"/>
            </a:lvl5pPr>
          </a:lstStyle>
          <a:p>
            <a:pPr/>
            <a:r>
              <a:t>Textebene 1</a:t>
            </a:r>
          </a:p>
          <a:p>
            <a:pPr lvl="1"/>
            <a:r>
              <a:t>Textebene 2</a:t>
            </a:r>
          </a:p>
          <a:p>
            <a:pPr lvl="2"/>
            <a:r>
              <a:t>Textebene 3</a:t>
            </a:r>
          </a:p>
          <a:p>
            <a:pPr lvl="3"/>
            <a:r>
              <a:t>Textebene 4</a:t>
            </a:r>
          </a:p>
          <a:p>
            <a:pPr lvl="4"/>
            <a:r>
              <a:t>Textebene 5</a:t>
            </a:r>
          </a:p>
        </p:txBody>
      </p:sp>
      <p:sp>
        <p:nvSpPr>
          <p:cNvPr id="150" name="Text Placeholder 5"/>
          <p:cNvSpPr/>
          <p:nvPr>
            <p:ph type="body" sz="quarter" idx="17"/>
          </p:nvPr>
        </p:nvSpPr>
        <p:spPr>
          <a:xfrm>
            <a:off x="4679686" y="5981184"/>
            <a:ext cx="3996001" cy="184667"/>
          </a:xfrm>
          <a:prstGeom prst="rect">
            <a:avLst/>
          </a:prstGeom>
        </p:spPr>
        <p:txBody>
          <a:bodyPr anchor="b"/>
          <a:lstStyle/>
          <a:p>
            <a:pPr>
              <a:lnSpc>
                <a:spcPct val="100000"/>
              </a:lnSpc>
              <a:spcBef>
                <a:spcPts val="0"/>
              </a:spcBef>
              <a:buFontTx/>
              <a:defRPr sz="1200"/>
            </a:pPr>
          </a:p>
        </p:txBody>
      </p:sp>
      <p:sp>
        <p:nvSpPr>
          <p:cNvPr id="151" name="Text Placeholder 5"/>
          <p:cNvSpPr/>
          <p:nvPr>
            <p:ph type="body" sz="quarter" idx="18"/>
          </p:nvPr>
        </p:nvSpPr>
        <p:spPr>
          <a:xfrm>
            <a:off x="468672" y="3601339"/>
            <a:ext cx="3996000" cy="184667"/>
          </a:xfrm>
          <a:prstGeom prst="rect">
            <a:avLst/>
          </a:prstGeom>
        </p:spPr>
        <p:txBody>
          <a:bodyPr anchor="b"/>
          <a:lstStyle/>
          <a:p>
            <a:pPr>
              <a:lnSpc>
                <a:spcPct val="100000"/>
              </a:lnSpc>
              <a:spcBef>
                <a:spcPts val="0"/>
              </a:spcBef>
              <a:buFontTx/>
              <a:defRPr sz="1200"/>
            </a:pPr>
          </a:p>
        </p:txBody>
      </p:sp>
      <p:sp>
        <p:nvSpPr>
          <p:cNvPr id="152" name="Text Placeholder 5"/>
          <p:cNvSpPr/>
          <p:nvPr>
            <p:ph type="body" sz="quarter" idx="19"/>
          </p:nvPr>
        </p:nvSpPr>
        <p:spPr>
          <a:xfrm>
            <a:off x="4679686" y="3601339"/>
            <a:ext cx="3996001" cy="184667"/>
          </a:xfrm>
          <a:prstGeom prst="rect">
            <a:avLst/>
          </a:prstGeom>
        </p:spPr>
        <p:txBody>
          <a:bodyPr anchor="b"/>
          <a:lstStyle/>
          <a:p>
            <a:pPr>
              <a:lnSpc>
                <a:spcPct val="100000"/>
              </a:lnSpc>
              <a:spcBef>
                <a:spcPts val="0"/>
              </a:spcBef>
              <a:buFontTx/>
              <a:defRPr sz="1200"/>
            </a:pPr>
          </a:p>
        </p:txBody>
      </p:sp>
      <p:sp>
        <p:nvSpPr>
          <p:cNvPr id="153" name="Titeltext"/>
          <p:cNvSpPr/>
          <p:nvPr>
            <p:ph type="title"/>
          </p:nvPr>
        </p:nvSpPr>
        <p:spPr>
          <a:prstGeom prst="rect">
            <a:avLst/>
          </a:prstGeom>
        </p:spPr>
        <p:txBody>
          <a:bodyPr/>
          <a:lstStyle/>
          <a:p>
            <a:pPr/>
            <a:r>
              <a:t>Titeltext</a:t>
            </a:r>
          </a:p>
        </p:txBody>
      </p:sp>
      <p:sp>
        <p:nvSpPr>
          <p:cNvPr id="154"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6 Images">
    <p:spTree>
      <p:nvGrpSpPr>
        <p:cNvPr id="1" name=""/>
        <p:cNvGrpSpPr/>
        <p:nvPr/>
      </p:nvGrpSpPr>
      <p:grpSpPr>
        <a:xfrm>
          <a:off x="0" y="0"/>
          <a:ext cx="0" cy="0"/>
          <a:chOff x="0" y="0"/>
          <a:chExt cx="0" cy="0"/>
        </a:xfrm>
      </p:grpSpPr>
      <p:sp>
        <p:nvSpPr>
          <p:cNvPr id="161" name="Picture Placeholder 6"/>
          <p:cNvSpPr/>
          <p:nvPr>
            <p:ph type="pic" sz="quarter" idx="13"/>
          </p:nvPr>
        </p:nvSpPr>
        <p:spPr>
          <a:xfrm>
            <a:off x="468672" y="1577339"/>
            <a:ext cx="2592000" cy="2160001"/>
          </a:xfrm>
          <a:prstGeom prst="rect">
            <a:avLst/>
          </a:prstGeom>
        </p:spPr>
        <p:txBody>
          <a:bodyPr lIns="91439" tIns="45719" rIns="91439" bIns="45719">
            <a:noAutofit/>
          </a:bodyPr>
          <a:lstStyle/>
          <a:p>
            <a:pPr/>
          </a:p>
        </p:txBody>
      </p:sp>
      <p:sp>
        <p:nvSpPr>
          <p:cNvPr id="162" name="Picture Placeholder 6"/>
          <p:cNvSpPr/>
          <p:nvPr>
            <p:ph type="pic" sz="quarter" idx="14"/>
          </p:nvPr>
        </p:nvSpPr>
        <p:spPr>
          <a:xfrm>
            <a:off x="468672" y="4005850"/>
            <a:ext cx="2592000" cy="2160000"/>
          </a:xfrm>
          <a:prstGeom prst="rect">
            <a:avLst/>
          </a:prstGeom>
        </p:spPr>
        <p:txBody>
          <a:bodyPr lIns="91439" tIns="45719" rIns="91439" bIns="45719">
            <a:noAutofit/>
          </a:bodyPr>
          <a:lstStyle/>
          <a:p>
            <a:pPr/>
          </a:p>
        </p:txBody>
      </p:sp>
      <p:sp>
        <p:nvSpPr>
          <p:cNvPr id="163" name="Picture Placeholder 6"/>
          <p:cNvSpPr/>
          <p:nvPr>
            <p:ph type="pic" sz="quarter" idx="15"/>
          </p:nvPr>
        </p:nvSpPr>
        <p:spPr>
          <a:xfrm>
            <a:off x="6083687" y="1577339"/>
            <a:ext cx="2592001" cy="2160001"/>
          </a:xfrm>
          <a:prstGeom prst="rect">
            <a:avLst/>
          </a:prstGeom>
        </p:spPr>
        <p:txBody>
          <a:bodyPr lIns="91439" tIns="45719" rIns="91439" bIns="45719">
            <a:noAutofit/>
          </a:bodyPr>
          <a:lstStyle/>
          <a:p>
            <a:pPr/>
          </a:p>
        </p:txBody>
      </p:sp>
      <p:sp>
        <p:nvSpPr>
          <p:cNvPr id="164" name="Picture Placeholder 6"/>
          <p:cNvSpPr/>
          <p:nvPr>
            <p:ph type="pic" sz="quarter" idx="16"/>
          </p:nvPr>
        </p:nvSpPr>
        <p:spPr>
          <a:xfrm>
            <a:off x="6083687" y="4005850"/>
            <a:ext cx="2592001" cy="2160000"/>
          </a:xfrm>
          <a:prstGeom prst="rect">
            <a:avLst/>
          </a:prstGeom>
        </p:spPr>
        <p:txBody>
          <a:bodyPr lIns="91439" tIns="45719" rIns="91439" bIns="45719">
            <a:noAutofit/>
          </a:bodyPr>
          <a:lstStyle/>
          <a:p>
            <a:pPr/>
          </a:p>
        </p:txBody>
      </p:sp>
      <p:sp>
        <p:nvSpPr>
          <p:cNvPr id="165" name="Picture Placeholder 6"/>
          <p:cNvSpPr/>
          <p:nvPr>
            <p:ph type="pic" sz="quarter" idx="17"/>
          </p:nvPr>
        </p:nvSpPr>
        <p:spPr>
          <a:xfrm>
            <a:off x="3276179" y="1577339"/>
            <a:ext cx="2592001" cy="2160001"/>
          </a:xfrm>
          <a:prstGeom prst="rect">
            <a:avLst/>
          </a:prstGeom>
        </p:spPr>
        <p:txBody>
          <a:bodyPr lIns="91439" tIns="45719" rIns="91439" bIns="45719">
            <a:noAutofit/>
          </a:bodyPr>
          <a:lstStyle/>
          <a:p>
            <a:pPr/>
          </a:p>
        </p:txBody>
      </p:sp>
      <p:sp>
        <p:nvSpPr>
          <p:cNvPr id="166" name="Picture Placeholder 6"/>
          <p:cNvSpPr/>
          <p:nvPr>
            <p:ph type="pic" sz="quarter" idx="18"/>
          </p:nvPr>
        </p:nvSpPr>
        <p:spPr>
          <a:xfrm>
            <a:off x="3276179" y="4005850"/>
            <a:ext cx="2592001" cy="2160000"/>
          </a:xfrm>
          <a:prstGeom prst="rect">
            <a:avLst/>
          </a:prstGeom>
        </p:spPr>
        <p:txBody>
          <a:bodyPr lIns="91439" tIns="45719" rIns="91439" bIns="45719">
            <a:noAutofit/>
          </a:bodyPr>
          <a:lstStyle/>
          <a:p>
            <a:pPr/>
          </a:p>
        </p:txBody>
      </p:sp>
      <p:sp>
        <p:nvSpPr>
          <p:cNvPr id="167" name="Titeltext"/>
          <p:cNvSpPr/>
          <p:nvPr>
            <p:ph type="title"/>
          </p:nvPr>
        </p:nvSpPr>
        <p:spPr>
          <a:prstGeom prst="rect">
            <a:avLst/>
          </a:prstGeom>
        </p:spPr>
        <p:txBody>
          <a:bodyPr/>
          <a:lstStyle/>
          <a:p>
            <a:pPr/>
            <a:r>
              <a:t>Titeltext</a:t>
            </a:r>
          </a:p>
        </p:txBody>
      </p:sp>
      <p:sp>
        <p:nvSpPr>
          <p:cNvPr id="168"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6 Images and Legend">
    <p:spTree>
      <p:nvGrpSpPr>
        <p:cNvPr id="1" name=""/>
        <p:cNvGrpSpPr/>
        <p:nvPr/>
      </p:nvGrpSpPr>
      <p:grpSpPr>
        <a:xfrm>
          <a:off x="0" y="0"/>
          <a:ext cx="0" cy="0"/>
          <a:chOff x="0" y="0"/>
          <a:chExt cx="0" cy="0"/>
        </a:xfrm>
      </p:grpSpPr>
      <p:sp>
        <p:nvSpPr>
          <p:cNvPr id="175" name="Picture Placeholder 6"/>
          <p:cNvSpPr/>
          <p:nvPr>
            <p:ph type="pic" sz="quarter" idx="13"/>
          </p:nvPr>
        </p:nvSpPr>
        <p:spPr>
          <a:xfrm>
            <a:off x="468672" y="1577341"/>
            <a:ext cx="2592000" cy="1763999"/>
          </a:xfrm>
          <a:prstGeom prst="rect">
            <a:avLst/>
          </a:prstGeom>
        </p:spPr>
        <p:txBody>
          <a:bodyPr lIns="91439" tIns="45719" rIns="91439" bIns="45719">
            <a:noAutofit/>
          </a:bodyPr>
          <a:lstStyle/>
          <a:p>
            <a:pPr/>
          </a:p>
        </p:txBody>
      </p:sp>
      <p:sp>
        <p:nvSpPr>
          <p:cNvPr id="176" name="Picture Placeholder 6"/>
          <p:cNvSpPr/>
          <p:nvPr>
            <p:ph type="pic" sz="quarter" idx="14"/>
          </p:nvPr>
        </p:nvSpPr>
        <p:spPr>
          <a:xfrm>
            <a:off x="468672" y="3959385"/>
            <a:ext cx="2592000" cy="1764000"/>
          </a:xfrm>
          <a:prstGeom prst="rect">
            <a:avLst/>
          </a:prstGeom>
        </p:spPr>
        <p:txBody>
          <a:bodyPr lIns="91439" tIns="45719" rIns="91439" bIns="45719">
            <a:noAutofit/>
          </a:bodyPr>
          <a:lstStyle/>
          <a:p>
            <a:pPr/>
          </a:p>
        </p:txBody>
      </p:sp>
      <p:sp>
        <p:nvSpPr>
          <p:cNvPr id="177" name="Picture Placeholder 6"/>
          <p:cNvSpPr/>
          <p:nvPr>
            <p:ph type="pic" sz="quarter" idx="15"/>
          </p:nvPr>
        </p:nvSpPr>
        <p:spPr>
          <a:xfrm>
            <a:off x="6083687" y="1577341"/>
            <a:ext cx="2592001" cy="1763999"/>
          </a:xfrm>
          <a:prstGeom prst="rect">
            <a:avLst/>
          </a:prstGeom>
        </p:spPr>
        <p:txBody>
          <a:bodyPr lIns="91439" tIns="45719" rIns="91439" bIns="45719">
            <a:noAutofit/>
          </a:bodyPr>
          <a:lstStyle/>
          <a:p>
            <a:pPr/>
          </a:p>
        </p:txBody>
      </p:sp>
      <p:sp>
        <p:nvSpPr>
          <p:cNvPr id="178" name="Picture Placeholder 6"/>
          <p:cNvSpPr/>
          <p:nvPr>
            <p:ph type="pic" sz="quarter" idx="16"/>
          </p:nvPr>
        </p:nvSpPr>
        <p:spPr>
          <a:xfrm>
            <a:off x="6083687" y="3959385"/>
            <a:ext cx="2592001" cy="1764000"/>
          </a:xfrm>
          <a:prstGeom prst="rect">
            <a:avLst/>
          </a:prstGeom>
        </p:spPr>
        <p:txBody>
          <a:bodyPr lIns="91439" tIns="45719" rIns="91439" bIns="45719">
            <a:noAutofit/>
          </a:bodyPr>
          <a:lstStyle/>
          <a:p>
            <a:pPr/>
          </a:p>
        </p:txBody>
      </p:sp>
      <p:sp>
        <p:nvSpPr>
          <p:cNvPr id="179" name="Picture Placeholder 6"/>
          <p:cNvSpPr/>
          <p:nvPr>
            <p:ph type="pic" sz="quarter" idx="17"/>
          </p:nvPr>
        </p:nvSpPr>
        <p:spPr>
          <a:xfrm>
            <a:off x="3276179" y="1577341"/>
            <a:ext cx="2592001" cy="1763999"/>
          </a:xfrm>
          <a:prstGeom prst="rect">
            <a:avLst/>
          </a:prstGeom>
        </p:spPr>
        <p:txBody>
          <a:bodyPr lIns="91439" tIns="45719" rIns="91439" bIns="45719">
            <a:noAutofit/>
          </a:bodyPr>
          <a:lstStyle/>
          <a:p>
            <a:pPr/>
          </a:p>
        </p:txBody>
      </p:sp>
      <p:sp>
        <p:nvSpPr>
          <p:cNvPr id="180" name="Picture Placeholder 6"/>
          <p:cNvSpPr/>
          <p:nvPr>
            <p:ph type="pic" sz="quarter" idx="18"/>
          </p:nvPr>
        </p:nvSpPr>
        <p:spPr>
          <a:xfrm>
            <a:off x="3276179" y="3959385"/>
            <a:ext cx="2592001" cy="1764000"/>
          </a:xfrm>
          <a:prstGeom prst="rect">
            <a:avLst/>
          </a:prstGeom>
        </p:spPr>
        <p:txBody>
          <a:bodyPr lIns="91439" tIns="45719" rIns="91439" bIns="45719">
            <a:noAutofit/>
          </a:bodyPr>
          <a:lstStyle/>
          <a:p>
            <a:pPr/>
          </a:p>
        </p:txBody>
      </p:sp>
      <p:sp>
        <p:nvSpPr>
          <p:cNvPr id="181" name="Textebene 1…"/>
          <p:cNvSpPr/>
          <p:nvPr>
            <p:ph type="body" sz="quarter" idx="1"/>
          </p:nvPr>
        </p:nvSpPr>
        <p:spPr>
          <a:xfrm>
            <a:off x="468672" y="5796517"/>
            <a:ext cx="2592000" cy="369333"/>
          </a:xfrm>
          <a:prstGeom prst="rect">
            <a:avLst/>
          </a:prstGeom>
        </p:spPr>
        <p:txBody>
          <a:bodyPr/>
          <a:lstStyle>
            <a:lvl1pPr>
              <a:lnSpc>
                <a:spcPct val="100000"/>
              </a:lnSpc>
              <a:spcBef>
                <a:spcPts val="0"/>
              </a:spcBef>
              <a:buFontTx/>
              <a:defRPr sz="1200"/>
            </a:lvl1pPr>
            <a:lvl2pPr marL="345599" indent="-129599">
              <a:lnSpc>
                <a:spcPct val="100000"/>
              </a:lnSpc>
              <a:spcBef>
                <a:spcPts val="0"/>
              </a:spcBef>
              <a:buSzPct val="100000"/>
              <a:buFontTx/>
              <a:buChar char="▪"/>
              <a:defRPr sz="1200"/>
            </a:lvl2pPr>
            <a:lvl3pPr marL="575999" indent="-143999">
              <a:lnSpc>
                <a:spcPct val="100000"/>
              </a:lnSpc>
              <a:spcBef>
                <a:spcPts val="0"/>
              </a:spcBef>
              <a:buSzPct val="100000"/>
              <a:buFontTx/>
              <a:buChar char="▪"/>
              <a:defRPr sz="1200"/>
            </a:lvl3pPr>
            <a:lvl4pPr marL="575999" indent="-143999">
              <a:lnSpc>
                <a:spcPct val="100000"/>
              </a:lnSpc>
              <a:spcBef>
                <a:spcPts val="0"/>
              </a:spcBef>
              <a:buSzPct val="100000"/>
              <a:buFontTx/>
              <a:buChar char="▪"/>
              <a:defRPr sz="1200"/>
            </a:lvl4pPr>
            <a:lvl5pPr marL="575999" indent="-143999">
              <a:lnSpc>
                <a:spcPct val="100000"/>
              </a:lnSpc>
              <a:spcBef>
                <a:spcPts val="0"/>
              </a:spcBef>
              <a:buSzPct val="100000"/>
              <a:buFontTx/>
              <a:buChar char="▪"/>
              <a:defRPr sz="1200"/>
            </a:lvl5pPr>
          </a:lstStyle>
          <a:p>
            <a:pPr/>
            <a:r>
              <a:t>Textebene 1</a:t>
            </a:r>
          </a:p>
          <a:p>
            <a:pPr lvl="1"/>
            <a:r>
              <a:t>Textebene 2</a:t>
            </a:r>
          </a:p>
          <a:p>
            <a:pPr lvl="2"/>
            <a:r>
              <a:t>Textebene 3</a:t>
            </a:r>
          </a:p>
          <a:p>
            <a:pPr lvl="3"/>
            <a:r>
              <a:t>Textebene 4</a:t>
            </a:r>
          </a:p>
          <a:p>
            <a:pPr lvl="4"/>
            <a:r>
              <a:t>Textebene 5</a:t>
            </a:r>
          </a:p>
        </p:txBody>
      </p:sp>
      <p:sp>
        <p:nvSpPr>
          <p:cNvPr id="182" name="Text Placeholder 5"/>
          <p:cNvSpPr/>
          <p:nvPr>
            <p:ph type="body" sz="quarter" idx="19"/>
          </p:nvPr>
        </p:nvSpPr>
        <p:spPr>
          <a:xfrm>
            <a:off x="3276179" y="5796517"/>
            <a:ext cx="2592001" cy="369333"/>
          </a:xfrm>
          <a:prstGeom prst="rect">
            <a:avLst/>
          </a:prstGeom>
        </p:spPr>
        <p:txBody>
          <a:bodyPr/>
          <a:lstStyle/>
          <a:p>
            <a:pPr>
              <a:lnSpc>
                <a:spcPct val="100000"/>
              </a:lnSpc>
              <a:spcBef>
                <a:spcPts val="0"/>
              </a:spcBef>
              <a:buFontTx/>
              <a:defRPr sz="1200"/>
            </a:pPr>
          </a:p>
        </p:txBody>
      </p:sp>
      <p:sp>
        <p:nvSpPr>
          <p:cNvPr id="183" name="Text Placeholder 5"/>
          <p:cNvSpPr/>
          <p:nvPr>
            <p:ph type="body" sz="quarter" idx="20"/>
          </p:nvPr>
        </p:nvSpPr>
        <p:spPr>
          <a:xfrm>
            <a:off x="6083687" y="5796517"/>
            <a:ext cx="2592001" cy="369333"/>
          </a:xfrm>
          <a:prstGeom prst="rect">
            <a:avLst/>
          </a:prstGeom>
        </p:spPr>
        <p:txBody>
          <a:bodyPr/>
          <a:lstStyle/>
          <a:p>
            <a:pPr>
              <a:lnSpc>
                <a:spcPct val="100000"/>
              </a:lnSpc>
              <a:spcBef>
                <a:spcPts val="0"/>
              </a:spcBef>
              <a:buFontTx/>
              <a:defRPr sz="1200"/>
            </a:pPr>
          </a:p>
        </p:txBody>
      </p:sp>
      <p:sp>
        <p:nvSpPr>
          <p:cNvPr id="184" name="Text Placeholder 5"/>
          <p:cNvSpPr/>
          <p:nvPr>
            <p:ph type="body" sz="quarter" idx="21"/>
          </p:nvPr>
        </p:nvSpPr>
        <p:spPr>
          <a:xfrm>
            <a:off x="468671" y="3415119"/>
            <a:ext cx="2592002" cy="369333"/>
          </a:xfrm>
          <a:prstGeom prst="rect">
            <a:avLst/>
          </a:prstGeom>
        </p:spPr>
        <p:txBody>
          <a:bodyPr/>
          <a:lstStyle/>
          <a:p>
            <a:pPr>
              <a:lnSpc>
                <a:spcPct val="100000"/>
              </a:lnSpc>
              <a:spcBef>
                <a:spcPts val="0"/>
              </a:spcBef>
              <a:buFontTx/>
              <a:defRPr sz="1200"/>
            </a:pPr>
          </a:p>
        </p:txBody>
      </p:sp>
      <p:sp>
        <p:nvSpPr>
          <p:cNvPr id="185" name="Text Placeholder 5"/>
          <p:cNvSpPr/>
          <p:nvPr>
            <p:ph type="body" sz="quarter" idx="22"/>
          </p:nvPr>
        </p:nvSpPr>
        <p:spPr>
          <a:xfrm>
            <a:off x="3276179" y="3415119"/>
            <a:ext cx="2592001" cy="369333"/>
          </a:xfrm>
          <a:prstGeom prst="rect">
            <a:avLst/>
          </a:prstGeom>
        </p:spPr>
        <p:txBody>
          <a:bodyPr/>
          <a:lstStyle/>
          <a:p>
            <a:pPr>
              <a:lnSpc>
                <a:spcPct val="100000"/>
              </a:lnSpc>
              <a:spcBef>
                <a:spcPts val="0"/>
              </a:spcBef>
              <a:buFontTx/>
              <a:defRPr sz="1200"/>
            </a:pPr>
          </a:p>
        </p:txBody>
      </p:sp>
      <p:sp>
        <p:nvSpPr>
          <p:cNvPr id="186" name="Text Placeholder 5"/>
          <p:cNvSpPr/>
          <p:nvPr>
            <p:ph type="body" sz="quarter" idx="23"/>
          </p:nvPr>
        </p:nvSpPr>
        <p:spPr>
          <a:xfrm>
            <a:off x="6083687" y="3415119"/>
            <a:ext cx="2592001" cy="369333"/>
          </a:xfrm>
          <a:prstGeom prst="rect">
            <a:avLst/>
          </a:prstGeom>
        </p:spPr>
        <p:txBody>
          <a:bodyPr/>
          <a:lstStyle/>
          <a:p>
            <a:pPr>
              <a:lnSpc>
                <a:spcPct val="100000"/>
              </a:lnSpc>
              <a:spcBef>
                <a:spcPts val="0"/>
              </a:spcBef>
              <a:buFontTx/>
              <a:defRPr sz="1200"/>
            </a:pPr>
          </a:p>
        </p:txBody>
      </p:sp>
      <p:sp>
        <p:nvSpPr>
          <p:cNvPr id="187" name="Titeltext"/>
          <p:cNvSpPr/>
          <p:nvPr>
            <p:ph type="title"/>
          </p:nvPr>
        </p:nvSpPr>
        <p:spPr>
          <a:prstGeom prst="rect">
            <a:avLst/>
          </a:prstGeom>
        </p:spPr>
        <p:txBody>
          <a:bodyPr/>
          <a:lstStyle/>
          <a:p>
            <a:pPr/>
            <a:r>
              <a:t>Titeltext</a:t>
            </a:r>
          </a:p>
        </p:txBody>
      </p:sp>
      <p:sp>
        <p:nvSpPr>
          <p:cNvPr id="188"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Nur Titel">
    <p:spTree>
      <p:nvGrpSpPr>
        <p:cNvPr id="1" name=""/>
        <p:cNvGrpSpPr/>
        <p:nvPr/>
      </p:nvGrpSpPr>
      <p:grpSpPr>
        <a:xfrm>
          <a:off x="0" y="0"/>
          <a:ext cx="0" cy="0"/>
          <a:chOff x="0" y="0"/>
          <a:chExt cx="0" cy="0"/>
        </a:xfrm>
      </p:grpSpPr>
      <p:sp>
        <p:nvSpPr>
          <p:cNvPr id="195" name="Titeltext"/>
          <p:cNvSpPr/>
          <p:nvPr>
            <p:ph type="title"/>
          </p:nvPr>
        </p:nvSpPr>
        <p:spPr>
          <a:prstGeom prst="rect">
            <a:avLst/>
          </a:prstGeom>
        </p:spPr>
        <p:txBody>
          <a:bodyPr/>
          <a:lstStyle/>
          <a:p>
            <a:pPr/>
            <a:r>
              <a:t>Titeltext</a:t>
            </a:r>
          </a:p>
        </p:txBody>
      </p:sp>
      <p:sp>
        <p:nvSpPr>
          <p:cNvPr id="196"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Leer">
    <p:spTree>
      <p:nvGrpSpPr>
        <p:cNvPr id="1" name=""/>
        <p:cNvGrpSpPr/>
        <p:nvPr/>
      </p:nvGrpSpPr>
      <p:grpSpPr>
        <a:xfrm>
          <a:off x="0" y="0"/>
          <a:ext cx="0" cy="0"/>
          <a:chOff x="0" y="0"/>
          <a:chExt cx="0" cy="0"/>
        </a:xfrm>
      </p:grpSpPr>
      <p:sp>
        <p:nvSpPr>
          <p:cNvPr id="203" name="Foliennummer"/>
          <p:cNvSpPr/>
          <p:nvPr>
            <p:ph type="sldNum" sz="quarter" idx="2"/>
          </p:nvPr>
        </p:nvSpPr>
        <p:spPr>
          <a:xfrm>
            <a:off x="4419600" y="617220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el und Inhalt">
    <p:spTree>
      <p:nvGrpSpPr>
        <p:cNvPr id="1" name=""/>
        <p:cNvGrpSpPr/>
        <p:nvPr/>
      </p:nvGrpSpPr>
      <p:grpSpPr>
        <a:xfrm>
          <a:off x="0" y="0"/>
          <a:ext cx="0" cy="0"/>
          <a:chOff x="0" y="0"/>
          <a:chExt cx="0" cy="0"/>
        </a:xfrm>
      </p:grpSpPr>
      <p:sp>
        <p:nvSpPr>
          <p:cNvPr id="23" name="Titeltext"/>
          <p:cNvSpPr/>
          <p:nvPr>
            <p:ph type="title"/>
          </p:nvPr>
        </p:nvSpPr>
        <p:spPr>
          <a:prstGeom prst="rect">
            <a:avLst/>
          </a:prstGeom>
        </p:spPr>
        <p:txBody>
          <a:bodyPr/>
          <a:lstStyle/>
          <a:p>
            <a:pPr/>
            <a:r>
              <a:t>Titeltext</a:t>
            </a:r>
          </a:p>
        </p:txBody>
      </p:sp>
      <p:sp>
        <p:nvSpPr>
          <p:cNvPr id="24" name="Foliennummer"/>
          <p:cNvSpPr/>
          <p:nvPr>
            <p:ph type="sldNum" sz="quarter" idx="2"/>
          </p:nvPr>
        </p:nvSpPr>
        <p:spPr>
          <a:prstGeom prst="rect">
            <a:avLst/>
          </a:prstGeom>
        </p:spPr>
        <p:txBody>
          <a:bodyPr/>
          <a:lstStyle/>
          <a:p>
            <a:pPr/>
            <a:fld id="{86CB4B4D-7CA3-9044-876B-883B54F8677D}" type="slidenum"/>
          </a:p>
        </p:txBody>
      </p:sp>
      <p:sp>
        <p:nvSpPr>
          <p:cNvPr id="25" name="Textebene 1…"/>
          <p:cNvSpPr/>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Slide - empty">
    <p:spTree>
      <p:nvGrpSpPr>
        <p:cNvPr id="1" name=""/>
        <p:cNvGrpSpPr/>
        <p:nvPr/>
      </p:nvGrpSpPr>
      <p:grpSpPr>
        <a:xfrm>
          <a:off x="0" y="0"/>
          <a:ext cx="0" cy="0"/>
          <a:chOff x="0" y="0"/>
          <a:chExt cx="0" cy="0"/>
        </a:xfrm>
      </p:grpSpPr>
      <p:sp>
        <p:nvSpPr>
          <p:cNvPr id="32" name="Titeltext"/>
          <p:cNvSpPr/>
          <p:nvPr>
            <p:ph type="title"/>
          </p:nvPr>
        </p:nvSpPr>
        <p:spPr>
          <a:xfrm>
            <a:off x="1476375" y="2884489"/>
            <a:ext cx="7199313" cy="1592263"/>
          </a:xfrm>
          <a:prstGeom prst="rect">
            <a:avLst/>
          </a:prstGeom>
        </p:spPr>
        <p:txBody>
          <a:bodyPr/>
          <a:lstStyle/>
          <a:p>
            <a:pPr/>
            <a:r>
              <a:t>Titeltext</a:t>
            </a:r>
          </a:p>
        </p:txBody>
      </p:sp>
      <p:sp>
        <p:nvSpPr>
          <p:cNvPr id="33" name="Textebene 1…"/>
          <p:cNvSpPr/>
          <p:nvPr>
            <p:ph type="body" sz="quarter" idx="1"/>
          </p:nvPr>
        </p:nvSpPr>
        <p:spPr>
          <a:xfrm>
            <a:off x="1476375" y="5836444"/>
            <a:ext cx="2699386" cy="369333"/>
          </a:xfrm>
          <a:prstGeom prst="rect">
            <a:avLst/>
          </a:prstGeom>
        </p:spPr>
        <p:txBody>
          <a:bodyPr/>
          <a:lstStyle>
            <a:lvl1pPr>
              <a:lnSpc>
                <a:spcPct val="100000"/>
              </a:lnSpc>
              <a:spcBef>
                <a:spcPts val="0"/>
              </a:spcBef>
              <a:buFontTx/>
              <a:defRPr sz="1200"/>
            </a:lvl1pPr>
            <a:lvl2pPr indent="457200">
              <a:lnSpc>
                <a:spcPct val="100000"/>
              </a:lnSpc>
              <a:spcBef>
                <a:spcPts val="0"/>
              </a:spcBef>
              <a:buFontTx/>
              <a:defRPr sz="1200"/>
            </a:lvl2pPr>
            <a:lvl3pPr indent="914400">
              <a:lnSpc>
                <a:spcPct val="100000"/>
              </a:lnSpc>
              <a:spcBef>
                <a:spcPts val="0"/>
              </a:spcBef>
              <a:buFontTx/>
              <a:defRPr sz="1200"/>
            </a:lvl3pPr>
            <a:lvl4pPr indent="1371600">
              <a:lnSpc>
                <a:spcPct val="100000"/>
              </a:lnSpc>
              <a:spcBef>
                <a:spcPts val="0"/>
              </a:spcBef>
              <a:buFontTx/>
              <a:defRPr sz="1200"/>
            </a:lvl4pPr>
            <a:lvl5pPr indent="1828800">
              <a:lnSpc>
                <a:spcPct val="100000"/>
              </a:lnSpc>
              <a:spcBef>
                <a:spcPts val="0"/>
              </a:spcBef>
              <a:buFontTx/>
              <a:defRPr sz="1200"/>
            </a:lvl5pPr>
          </a:lstStyle>
          <a:p>
            <a:pPr/>
            <a:r>
              <a:t>Textebene 1</a:t>
            </a:r>
          </a:p>
          <a:p>
            <a:pPr lvl="1"/>
            <a:r>
              <a:t>Textebene 2</a:t>
            </a:r>
          </a:p>
          <a:p>
            <a:pPr lvl="2"/>
            <a:r>
              <a:t>Textebene 3</a:t>
            </a:r>
          </a:p>
          <a:p>
            <a:pPr lvl="3"/>
            <a:r>
              <a:t>Textebene 4</a:t>
            </a:r>
          </a:p>
          <a:p>
            <a:pPr lvl="4"/>
            <a:r>
              <a:t>Textebene 5</a:t>
            </a:r>
          </a:p>
        </p:txBody>
      </p:sp>
      <p:sp>
        <p:nvSpPr>
          <p:cNvPr id="34" name="Foliennummer"/>
          <p:cNvSpPr/>
          <p:nvPr>
            <p:ph type="sldNum" sz="quarter" idx="2"/>
          </p:nvPr>
        </p:nvSpPr>
        <p:spPr>
          <a:xfrm>
            <a:off x="4419600" y="617220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Zwei Inhalte">
    <p:spTree>
      <p:nvGrpSpPr>
        <p:cNvPr id="1" name=""/>
        <p:cNvGrpSpPr/>
        <p:nvPr/>
      </p:nvGrpSpPr>
      <p:grpSpPr>
        <a:xfrm>
          <a:off x="0" y="0"/>
          <a:ext cx="0" cy="0"/>
          <a:chOff x="0" y="0"/>
          <a:chExt cx="0" cy="0"/>
        </a:xfrm>
      </p:grpSpPr>
      <p:sp>
        <p:nvSpPr>
          <p:cNvPr id="41" name="Textebene 1…"/>
          <p:cNvSpPr/>
          <p:nvPr>
            <p:ph type="body" sz="half" idx="1"/>
          </p:nvPr>
        </p:nvSpPr>
        <p:spPr>
          <a:xfrm>
            <a:off x="468672" y="1577339"/>
            <a:ext cx="3996000" cy="4588511"/>
          </a:xfrm>
          <a:prstGeom prst="rect">
            <a:avLst/>
          </a:prstGeo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a:r>
              <a:t>Textebene 1</a:t>
            </a:r>
          </a:p>
          <a:p>
            <a:pPr lvl="1"/>
            <a:r>
              <a:t>Textebene 2</a:t>
            </a:r>
          </a:p>
          <a:p>
            <a:pPr lvl="2"/>
            <a:r>
              <a:t>Textebene 3</a:t>
            </a:r>
          </a:p>
          <a:p>
            <a:pPr lvl="3"/>
            <a:r>
              <a:t>Textebene 4</a:t>
            </a:r>
          </a:p>
          <a:p>
            <a:pPr lvl="4"/>
            <a:r>
              <a:t>Textebene 5</a:t>
            </a:r>
          </a:p>
        </p:txBody>
      </p:sp>
      <p:sp>
        <p:nvSpPr>
          <p:cNvPr id="42" name="Titeltext"/>
          <p:cNvSpPr/>
          <p:nvPr>
            <p:ph type="title"/>
          </p:nvPr>
        </p:nvSpPr>
        <p:spPr>
          <a:prstGeom prst="rect">
            <a:avLst/>
          </a:prstGeom>
        </p:spPr>
        <p:txBody>
          <a:bodyPr/>
          <a:lstStyle/>
          <a:p>
            <a:pPr/>
            <a:r>
              <a:t>Titeltext</a:t>
            </a:r>
          </a:p>
        </p:txBody>
      </p:sp>
      <p:sp>
        <p:nvSpPr>
          <p:cNvPr id="43"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hree Content">
    <p:spTree>
      <p:nvGrpSpPr>
        <p:cNvPr id="1" name=""/>
        <p:cNvGrpSpPr/>
        <p:nvPr/>
      </p:nvGrpSpPr>
      <p:grpSpPr>
        <a:xfrm>
          <a:off x="0" y="0"/>
          <a:ext cx="0" cy="0"/>
          <a:chOff x="0" y="0"/>
          <a:chExt cx="0" cy="0"/>
        </a:xfrm>
      </p:grpSpPr>
      <p:sp>
        <p:nvSpPr>
          <p:cNvPr id="50" name="Textebene 1…"/>
          <p:cNvSpPr/>
          <p:nvPr>
            <p:ph type="body" sz="quarter" idx="1"/>
          </p:nvPr>
        </p:nvSpPr>
        <p:spPr>
          <a:xfrm>
            <a:off x="468672" y="1577339"/>
            <a:ext cx="2592000" cy="4588511"/>
          </a:xfrm>
          <a:prstGeom prst="rect">
            <a:avLst/>
          </a:prstGeom>
        </p:spPr>
        <p:txBody>
          <a:bodyPr/>
          <a:lstStyle>
            <a:lvl1pPr>
              <a:lnSpc>
                <a:spcPct val="94000"/>
              </a:lnSpc>
              <a:spcBef>
                <a:spcPts val="900"/>
              </a:spcBef>
              <a:defRPr sz="1600"/>
            </a:lvl1pPr>
            <a:lvl2pPr>
              <a:lnSpc>
                <a:spcPct val="94000"/>
              </a:lnSpc>
              <a:spcBef>
                <a:spcPts val="900"/>
              </a:spcBef>
              <a:defRPr sz="1600"/>
            </a:lvl2pPr>
            <a:lvl3pPr>
              <a:lnSpc>
                <a:spcPct val="94000"/>
              </a:lnSpc>
              <a:spcBef>
                <a:spcPts val="900"/>
              </a:spcBef>
              <a:defRPr sz="1600"/>
            </a:lvl3pPr>
            <a:lvl4pPr>
              <a:lnSpc>
                <a:spcPct val="94000"/>
              </a:lnSpc>
              <a:spcBef>
                <a:spcPts val="900"/>
              </a:spcBef>
              <a:defRPr sz="1600"/>
            </a:lvl4pPr>
            <a:lvl5pPr>
              <a:lnSpc>
                <a:spcPct val="94000"/>
              </a:lnSpc>
              <a:spcBef>
                <a:spcPts val="900"/>
              </a:spcBef>
              <a:defRPr sz="1600"/>
            </a:lvl5pPr>
          </a:lstStyle>
          <a:p>
            <a:pPr/>
            <a:r>
              <a:t>Textebene 1</a:t>
            </a:r>
          </a:p>
          <a:p>
            <a:pPr lvl="1"/>
            <a:r>
              <a:t>Textebene 2</a:t>
            </a:r>
          </a:p>
          <a:p>
            <a:pPr lvl="2"/>
            <a:r>
              <a:t>Textebene 3</a:t>
            </a:r>
          </a:p>
          <a:p>
            <a:pPr lvl="3"/>
            <a:r>
              <a:t>Textebene 4</a:t>
            </a:r>
          </a:p>
          <a:p>
            <a:pPr lvl="4"/>
            <a:r>
              <a:t>Textebene 5</a:t>
            </a:r>
          </a:p>
        </p:txBody>
      </p:sp>
      <p:sp>
        <p:nvSpPr>
          <p:cNvPr id="51" name="Titeltext"/>
          <p:cNvSpPr/>
          <p:nvPr>
            <p:ph type="title"/>
          </p:nvPr>
        </p:nvSpPr>
        <p:spPr>
          <a:prstGeom prst="rect">
            <a:avLst/>
          </a:prstGeom>
        </p:spPr>
        <p:txBody>
          <a:bodyPr/>
          <a:lstStyle/>
          <a:p>
            <a:pPr/>
            <a:r>
              <a:t>Titeltext</a:t>
            </a:r>
          </a:p>
        </p:txBody>
      </p:sp>
      <p:sp>
        <p:nvSpPr>
          <p:cNvPr id="52"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Entire Image">
    <p:spTree>
      <p:nvGrpSpPr>
        <p:cNvPr id="1" name=""/>
        <p:cNvGrpSpPr/>
        <p:nvPr/>
      </p:nvGrpSpPr>
      <p:grpSpPr>
        <a:xfrm>
          <a:off x="0" y="0"/>
          <a:ext cx="0" cy="0"/>
          <a:chOff x="0" y="0"/>
          <a:chExt cx="0" cy="0"/>
        </a:xfrm>
      </p:grpSpPr>
      <p:sp>
        <p:nvSpPr>
          <p:cNvPr id="59" name="Picture Placeholder 5"/>
          <p:cNvSpPr/>
          <p:nvPr>
            <p:ph type="pic" idx="13"/>
          </p:nvPr>
        </p:nvSpPr>
        <p:spPr>
          <a:xfrm>
            <a:off x="0" y="0"/>
            <a:ext cx="9144000" cy="6858000"/>
          </a:xfrm>
          <a:prstGeom prst="rect">
            <a:avLst/>
          </a:prstGeom>
        </p:spPr>
        <p:txBody>
          <a:bodyPr lIns="91439" tIns="45719" rIns="91439" bIns="45719">
            <a:noAutofit/>
          </a:bodyPr>
          <a:lstStyle/>
          <a:p>
            <a:pPr/>
          </a:p>
        </p:txBody>
      </p:sp>
      <p:sp>
        <p:nvSpPr>
          <p:cNvPr id="60" name="Foliennummer"/>
          <p:cNvSpPr/>
          <p:nvPr>
            <p:ph type="sldNum" sz="quarter" idx="2"/>
          </p:nvPr>
        </p:nvSpPr>
        <p:spPr>
          <a:xfrm>
            <a:off x="4419600" y="617220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Image">
    <p:spTree>
      <p:nvGrpSpPr>
        <p:cNvPr id="1" name=""/>
        <p:cNvGrpSpPr/>
        <p:nvPr/>
      </p:nvGrpSpPr>
      <p:grpSpPr>
        <a:xfrm>
          <a:off x="0" y="0"/>
          <a:ext cx="0" cy="0"/>
          <a:chOff x="0" y="0"/>
          <a:chExt cx="0" cy="0"/>
        </a:xfrm>
      </p:grpSpPr>
      <p:sp>
        <p:nvSpPr>
          <p:cNvPr id="67" name="Picture Placeholder 6"/>
          <p:cNvSpPr/>
          <p:nvPr>
            <p:ph type="pic" idx="13"/>
          </p:nvPr>
        </p:nvSpPr>
        <p:spPr>
          <a:xfrm>
            <a:off x="468672" y="1577339"/>
            <a:ext cx="8207016" cy="4536001"/>
          </a:xfrm>
          <a:prstGeom prst="rect">
            <a:avLst/>
          </a:prstGeom>
        </p:spPr>
        <p:txBody>
          <a:bodyPr lIns="91439" tIns="45719" rIns="91439" bIns="45719">
            <a:noAutofit/>
          </a:bodyPr>
          <a:lstStyle/>
          <a:p>
            <a:pPr/>
          </a:p>
        </p:txBody>
      </p:sp>
      <p:sp>
        <p:nvSpPr>
          <p:cNvPr id="68" name="Titeltext"/>
          <p:cNvSpPr/>
          <p:nvPr>
            <p:ph type="title"/>
          </p:nvPr>
        </p:nvSpPr>
        <p:spPr>
          <a:prstGeom prst="rect">
            <a:avLst/>
          </a:prstGeom>
        </p:spPr>
        <p:txBody>
          <a:bodyPr/>
          <a:lstStyle/>
          <a:p>
            <a:pPr/>
            <a:r>
              <a:t>Titeltext</a:t>
            </a:r>
          </a:p>
        </p:txBody>
      </p:sp>
      <p:sp>
        <p:nvSpPr>
          <p:cNvPr id="69"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Image and Legend">
    <p:spTree>
      <p:nvGrpSpPr>
        <p:cNvPr id="1" name=""/>
        <p:cNvGrpSpPr/>
        <p:nvPr/>
      </p:nvGrpSpPr>
      <p:grpSpPr>
        <a:xfrm>
          <a:off x="0" y="0"/>
          <a:ext cx="0" cy="0"/>
          <a:chOff x="0" y="0"/>
          <a:chExt cx="0" cy="0"/>
        </a:xfrm>
      </p:grpSpPr>
      <p:sp>
        <p:nvSpPr>
          <p:cNvPr id="76" name="Picture Placeholder 6"/>
          <p:cNvSpPr/>
          <p:nvPr>
            <p:ph type="pic" idx="13"/>
          </p:nvPr>
        </p:nvSpPr>
        <p:spPr>
          <a:xfrm>
            <a:off x="468672" y="1577339"/>
            <a:ext cx="8207016" cy="4320001"/>
          </a:xfrm>
          <a:prstGeom prst="rect">
            <a:avLst/>
          </a:prstGeom>
        </p:spPr>
        <p:txBody>
          <a:bodyPr lIns="91439" tIns="45719" rIns="91439" bIns="45719">
            <a:noAutofit/>
          </a:bodyPr>
          <a:lstStyle/>
          <a:p>
            <a:pPr/>
          </a:p>
        </p:txBody>
      </p:sp>
      <p:sp>
        <p:nvSpPr>
          <p:cNvPr id="77" name="Textebene 1…"/>
          <p:cNvSpPr/>
          <p:nvPr>
            <p:ph type="body" sz="quarter" idx="1"/>
          </p:nvPr>
        </p:nvSpPr>
        <p:spPr>
          <a:xfrm>
            <a:off x="468672" y="5981184"/>
            <a:ext cx="8207016" cy="184667"/>
          </a:xfrm>
          <a:prstGeom prst="rect">
            <a:avLst/>
          </a:prstGeom>
        </p:spPr>
        <p:txBody>
          <a:bodyPr anchor="b"/>
          <a:lstStyle>
            <a:lvl1pPr>
              <a:lnSpc>
                <a:spcPct val="100000"/>
              </a:lnSpc>
              <a:spcBef>
                <a:spcPts val="0"/>
              </a:spcBef>
              <a:buFontTx/>
              <a:defRPr sz="1200"/>
            </a:lvl1pPr>
            <a:lvl2pPr marL="345599" indent="-129599">
              <a:lnSpc>
                <a:spcPct val="100000"/>
              </a:lnSpc>
              <a:spcBef>
                <a:spcPts val="0"/>
              </a:spcBef>
              <a:buSzPct val="100000"/>
              <a:buFontTx/>
              <a:buChar char="▪"/>
              <a:defRPr sz="1200"/>
            </a:lvl2pPr>
            <a:lvl3pPr marL="575999" indent="-143999">
              <a:lnSpc>
                <a:spcPct val="100000"/>
              </a:lnSpc>
              <a:spcBef>
                <a:spcPts val="0"/>
              </a:spcBef>
              <a:buSzPct val="100000"/>
              <a:buFontTx/>
              <a:buChar char="▪"/>
              <a:defRPr sz="1200"/>
            </a:lvl3pPr>
            <a:lvl4pPr marL="575999" indent="-143999">
              <a:lnSpc>
                <a:spcPct val="100000"/>
              </a:lnSpc>
              <a:spcBef>
                <a:spcPts val="0"/>
              </a:spcBef>
              <a:buSzPct val="100000"/>
              <a:buFontTx/>
              <a:buChar char="▪"/>
              <a:defRPr sz="1200"/>
            </a:lvl4pPr>
            <a:lvl5pPr marL="575999" indent="-143999">
              <a:lnSpc>
                <a:spcPct val="100000"/>
              </a:lnSpc>
              <a:spcBef>
                <a:spcPts val="0"/>
              </a:spcBef>
              <a:buSzPct val="100000"/>
              <a:buFontTx/>
              <a:buChar char="▪"/>
              <a:defRPr sz="1200"/>
            </a:lvl5pPr>
          </a:lstStyle>
          <a:p>
            <a:pPr/>
            <a:r>
              <a:t>Textebene 1</a:t>
            </a:r>
          </a:p>
          <a:p>
            <a:pPr lvl="1"/>
            <a:r>
              <a:t>Textebene 2</a:t>
            </a:r>
          </a:p>
          <a:p>
            <a:pPr lvl="2"/>
            <a:r>
              <a:t>Textebene 3</a:t>
            </a:r>
          </a:p>
          <a:p>
            <a:pPr lvl="3"/>
            <a:r>
              <a:t>Textebene 4</a:t>
            </a:r>
          </a:p>
          <a:p>
            <a:pPr lvl="4"/>
            <a:r>
              <a:t>Textebene 5</a:t>
            </a:r>
          </a:p>
        </p:txBody>
      </p:sp>
      <p:sp>
        <p:nvSpPr>
          <p:cNvPr id="78" name="Titeltext"/>
          <p:cNvSpPr/>
          <p:nvPr>
            <p:ph type="title"/>
          </p:nvPr>
        </p:nvSpPr>
        <p:spPr>
          <a:prstGeom prst="rect">
            <a:avLst/>
          </a:prstGeom>
        </p:spPr>
        <p:txBody>
          <a:bodyPr/>
          <a:lstStyle/>
          <a:p>
            <a:pPr/>
            <a:r>
              <a:t>Titeltext</a:t>
            </a:r>
          </a:p>
        </p:txBody>
      </p:sp>
      <p:sp>
        <p:nvSpPr>
          <p:cNvPr id="79"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2 Images">
    <p:spTree>
      <p:nvGrpSpPr>
        <p:cNvPr id="1" name=""/>
        <p:cNvGrpSpPr/>
        <p:nvPr/>
      </p:nvGrpSpPr>
      <p:grpSpPr>
        <a:xfrm>
          <a:off x="0" y="0"/>
          <a:ext cx="0" cy="0"/>
          <a:chOff x="0" y="0"/>
          <a:chExt cx="0" cy="0"/>
        </a:xfrm>
      </p:grpSpPr>
      <p:sp>
        <p:nvSpPr>
          <p:cNvPr id="86" name="Picture Placeholder 6"/>
          <p:cNvSpPr/>
          <p:nvPr>
            <p:ph type="pic" sz="half" idx="13"/>
          </p:nvPr>
        </p:nvSpPr>
        <p:spPr>
          <a:xfrm>
            <a:off x="468672" y="1577339"/>
            <a:ext cx="3996000" cy="4536001"/>
          </a:xfrm>
          <a:prstGeom prst="rect">
            <a:avLst/>
          </a:prstGeom>
        </p:spPr>
        <p:txBody>
          <a:bodyPr lIns="91439" tIns="45719" rIns="91439" bIns="45719">
            <a:noAutofit/>
          </a:bodyPr>
          <a:lstStyle/>
          <a:p>
            <a:pPr/>
          </a:p>
        </p:txBody>
      </p:sp>
      <p:sp>
        <p:nvSpPr>
          <p:cNvPr id="87" name="Picture Placeholder 6"/>
          <p:cNvSpPr/>
          <p:nvPr>
            <p:ph type="pic" sz="half" idx="14"/>
          </p:nvPr>
        </p:nvSpPr>
        <p:spPr>
          <a:xfrm>
            <a:off x="4679686" y="1577339"/>
            <a:ext cx="3996001" cy="4536001"/>
          </a:xfrm>
          <a:prstGeom prst="rect">
            <a:avLst/>
          </a:prstGeom>
        </p:spPr>
        <p:txBody>
          <a:bodyPr lIns="91439" tIns="45719" rIns="91439" bIns="45719">
            <a:noAutofit/>
          </a:bodyPr>
          <a:lstStyle/>
          <a:p>
            <a:pPr/>
          </a:p>
        </p:txBody>
      </p:sp>
      <p:sp>
        <p:nvSpPr>
          <p:cNvPr id="88" name="Titeltext"/>
          <p:cNvSpPr/>
          <p:nvPr>
            <p:ph type="title"/>
          </p:nvPr>
        </p:nvSpPr>
        <p:spPr>
          <a:prstGeom prst="rect">
            <a:avLst/>
          </a:prstGeom>
        </p:spPr>
        <p:txBody>
          <a:bodyPr/>
          <a:lstStyle/>
          <a:p>
            <a:pPr/>
            <a:r>
              <a:t>Titeltext</a:t>
            </a:r>
          </a:p>
        </p:txBody>
      </p:sp>
      <p:sp>
        <p:nvSpPr>
          <p:cNvPr id="89" name="Foliennumm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extBox 6"/>
          <p:cNvSpPr/>
          <p:nvPr/>
        </p:nvSpPr>
        <p:spPr>
          <a:xfrm>
            <a:off x="468671" y="6489186"/>
            <a:ext cx="683934" cy="2502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900"/>
            </a:lvl1pPr>
          </a:lstStyle>
          <a:p>
            <a:pPr/>
            <a:r>
              <a:t>AM Suisse | </a:t>
            </a:r>
          </a:p>
        </p:txBody>
      </p:sp>
      <p:sp>
        <p:nvSpPr>
          <p:cNvPr id="3" name="Titeltext"/>
          <p:cNvSpPr/>
          <p:nvPr>
            <p:ph type="title"/>
          </p:nvPr>
        </p:nvSpPr>
        <p:spPr>
          <a:xfrm>
            <a:off x="468672" y="410066"/>
            <a:ext cx="8207016" cy="44319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Titeltext</a:t>
            </a:r>
          </a:p>
        </p:txBody>
      </p:sp>
      <p:sp>
        <p:nvSpPr>
          <p:cNvPr id="4" name="Foliennummer"/>
          <p:cNvSpPr/>
          <p:nvPr>
            <p:ph type="sldNum" sz="quarter" idx="2"/>
          </p:nvPr>
        </p:nvSpPr>
        <p:spPr>
          <a:xfrm>
            <a:off x="8535850" y="6494936"/>
            <a:ext cx="139838" cy="127001"/>
          </a:xfrm>
          <a:prstGeom prst="rect">
            <a:avLst/>
          </a:prstGeom>
          <a:ln w="12700">
            <a:miter lim="400000"/>
          </a:ln>
        </p:spPr>
        <p:txBody>
          <a:bodyPr wrap="none" lIns="0" tIns="0" rIns="0" bIns="0" anchor="ctr">
            <a:spAutoFit/>
          </a:bodyPr>
          <a:lstStyle>
            <a:lvl1pPr algn="r">
              <a:defRPr sz="900"/>
            </a:lvl1pPr>
          </a:lstStyle>
          <a:p>
            <a:pPr/>
            <a:fld id="{86CB4B4D-7CA3-9044-876B-883B54F8677D}" type="slidenum"/>
          </a:p>
        </p:txBody>
      </p:sp>
      <p:sp>
        <p:nvSpPr>
          <p:cNvPr id="5" name="Textebene 1…"/>
          <p:cNvSpPr/>
          <p:nvPr>
            <p:ph type="body" idx="1"/>
          </p:nvPr>
        </p:nvSpPr>
        <p:spPr>
          <a:xfrm>
            <a:off x="468671" y="1576387"/>
            <a:ext cx="8207017" cy="458851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Textebene 1</a:t>
            </a:r>
          </a:p>
          <a:p>
            <a:pPr lvl="1"/>
            <a:r>
              <a:t>Textebene 2</a:t>
            </a:r>
          </a:p>
          <a:p>
            <a:pPr lvl="2"/>
            <a:r>
              <a:t>Textebene 3</a:t>
            </a:r>
          </a:p>
          <a:p>
            <a:pPr lvl="3"/>
            <a:r>
              <a:t>Textebene 4</a:t>
            </a:r>
          </a:p>
          <a:p>
            <a:pPr lvl="4"/>
            <a:r>
              <a:t>Textebene 5</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ctr" defTabSz="914400" rtl="0" latinLnBrk="0">
        <a:lnSpc>
          <a:spcPct val="90000"/>
        </a:lnSpc>
        <a:spcBef>
          <a:spcPts val="0"/>
        </a:spcBef>
        <a:spcAft>
          <a:spcPts val="0"/>
        </a:spcAft>
        <a:buClrTx/>
        <a:buSzTx/>
        <a:buFontTx/>
        <a:buNone/>
        <a:tabLst/>
        <a:defRPr b="1" baseline="0" cap="none" i="0" spc="-112" strike="noStrike" sz="3600" u="none">
          <a:ln>
            <a:noFill/>
          </a:ln>
          <a:solidFill>
            <a:srgbClr val="000000"/>
          </a:solidFill>
          <a:uFillTx/>
          <a:latin typeface="Rockwell"/>
          <a:ea typeface="Rockwell"/>
          <a:cs typeface="Rockwell"/>
          <a:sym typeface="Rockwell"/>
        </a:defRPr>
      </a:lvl1pPr>
      <a:lvl2pPr marL="0" marR="0" indent="0" algn="ctr" defTabSz="914400" rtl="0" latinLnBrk="0">
        <a:lnSpc>
          <a:spcPct val="90000"/>
        </a:lnSpc>
        <a:spcBef>
          <a:spcPts val="0"/>
        </a:spcBef>
        <a:spcAft>
          <a:spcPts val="0"/>
        </a:spcAft>
        <a:buClrTx/>
        <a:buSzTx/>
        <a:buFontTx/>
        <a:buNone/>
        <a:tabLst/>
        <a:defRPr b="1" baseline="0" cap="none" i="0" spc="-112" strike="noStrike" sz="3600" u="none">
          <a:ln>
            <a:noFill/>
          </a:ln>
          <a:solidFill>
            <a:srgbClr val="000000"/>
          </a:solidFill>
          <a:uFillTx/>
          <a:latin typeface="Rockwell"/>
          <a:ea typeface="Rockwell"/>
          <a:cs typeface="Rockwell"/>
          <a:sym typeface="Rockwell"/>
        </a:defRPr>
      </a:lvl2pPr>
      <a:lvl3pPr marL="0" marR="0" indent="0" algn="ctr" defTabSz="914400" rtl="0" latinLnBrk="0">
        <a:lnSpc>
          <a:spcPct val="90000"/>
        </a:lnSpc>
        <a:spcBef>
          <a:spcPts val="0"/>
        </a:spcBef>
        <a:spcAft>
          <a:spcPts val="0"/>
        </a:spcAft>
        <a:buClrTx/>
        <a:buSzTx/>
        <a:buFontTx/>
        <a:buNone/>
        <a:tabLst/>
        <a:defRPr b="1" baseline="0" cap="none" i="0" spc="-112" strike="noStrike" sz="3600" u="none">
          <a:ln>
            <a:noFill/>
          </a:ln>
          <a:solidFill>
            <a:srgbClr val="000000"/>
          </a:solidFill>
          <a:uFillTx/>
          <a:latin typeface="Rockwell"/>
          <a:ea typeface="Rockwell"/>
          <a:cs typeface="Rockwell"/>
          <a:sym typeface="Rockwell"/>
        </a:defRPr>
      </a:lvl3pPr>
      <a:lvl4pPr marL="0" marR="0" indent="0" algn="ctr" defTabSz="914400" rtl="0" latinLnBrk="0">
        <a:lnSpc>
          <a:spcPct val="90000"/>
        </a:lnSpc>
        <a:spcBef>
          <a:spcPts val="0"/>
        </a:spcBef>
        <a:spcAft>
          <a:spcPts val="0"/>
        </a:spcAft>
        <a:buClrTx/>
        <a:buSzTx/>
        <a:buFontTx/>
        <a:buNone/>
        <a:tabLst/>
        <a:defRPr b="1" baseline="0" cap="none" i="0" spc="-112" strike="noStrike" sz="3600" u="none">
          <a:ln>
            <a:noFill/>
          </a:ln>
          <a:solidFill>
            <a:srgbClr val="000000"/>
          </a:solidFill>
          <a:uFillTx/>
          <a:latin typeface="Rockwell"/>
          <a:ea typeface="Rockwell"/>
          <a:cs typeface="Rockwell"/>
          <a:sym typeface="Rockwell"/>
        </a:defRPr>
      </a:lvl4pPr>
      <a:lvl5pPr marL="0" marR="0" indent="0" algn="ctr" defTabSz="914400" rtl="0" latinLnBrk="0">
        <a:lnSpc>
          <a:spcPct val="90000"/>
        </a:lnSpc>
        <a:spcBef>
          <a:spcPts val="0"/>
        </a:spcBef>
        <a:spcAft>
          <a:spcPts val="0"/>
        </a:spcAft>
        <a:buClrTx/>
        <a:buSzTx/>
        <a:buFontTx/>
        <a:buNone/>
        <a:tabLst/>
        <a:defRPr b="1" baseline="0" cap="none" i="0" spc="-112" strike="noStrike" sz="3600" u="none">
          <a:ln>
            <a:noFill/>
          </a:ln>
          <a:solidFill>
            <a:srgbClr val="000000"/>
          </a:solidFill>
          <a:uFillTx/>
          <a:latin typeface="Rockwell"/>
          <a:ea typeface="Rockwell"/>
          <a:cs typeface="Rockwell"/>
          <a:sym typeface="Rockwell"/>
        </a:defRPr>
      </a:lvl5pPr>
      <a:lvl6pPr marL="0" marR="0" indent="0" algn="ctr" defTabSz="914400" rtl="0" latinLnBrk="0">
        <a:lnSpc>
          <a:spcPct val="90000"/>
        </a:lnSpc>
        <a:spcBef>
          <a:spcPts val="0"/>
        </a:spcBef>
        <a:spcAft>
          <a:spcPts val="0"/>
        </a:spcAft>
        <a:buClrTx/>
        <a:buSzTx/>
        <a:buFontTx/>
        <a:buNone/>
        <a:tabLst/>
        <a:defRPr b="1" baseline="0" cap="none" i="0" spc="-112" strike="noStrike" sz="3600" u="none">
          <a:ln>
            <a:noFill/>
          </a:ln>
          <a:solidFill>
            <a:srgbClr val="000000"/>
          </a:solidFill>
          <a:uFillTx/>
          <a:latin typeface="Rockwell"/>
          <a:ea typeface="Rockwell"/>
          <a:cs typeface="Rockwell"/>
          <a:sym typeface="Rockwell"/>
        </a:defRPr>
      </a:lvl6pPr>
      <a:lvl7pPr marL="0" marR="0" indent="0" algn="ctr" defTabSz="914400" rtl="0" latinLnBrk="0">
        <a:lnSpc>
          <a:spcPct val="90000"/>
        </a:lnSpc>
        <a:spcBef>
          <a:spcPts val="0"/>
        </a:spcBef>
        <a:spcAft>
          <a:spcPts val="0"/>
        </a:spcAft>
        <a:buClrTx/>
        <a:buSzTx/>
        <a:buFontTx/>
        <a:buNone/>
        <a:tabLst/>
        <a:defRPr b="1" baseline="0" cap="none" i="0" spc="-112" strike="noStrike" sz="3600" u="none">
          <a:ln>
            <a:noFill/>
          </a:ln>
          <a:solidFill>
            <a:srgbClr val="000000"/>
          </a:solidFill>
          <a:uFillTx/>
          <a:latin typeface="Rockwell"/>
          <a:ea typeface="Rockwell"/>
          <a:cs typeface="Rockwell"/>
          <a:sym typeface="Rockwell"/>
        </a:defRPr>
      </a:lvl7pPr>
      <a:lvl8pPr marL="0" marR="0" indent="0" algn="ctr" defTabSz="914400" rtl="0" latinLnBrk="0">
        <a:lnSpc>
          <a:spcPct val="90000"/>
        </a:lnSpc>
        <a:spcBef>
          <a:spcPts val="0"/>
        </a:spcBef>
        <a:spcAft>
          <a:spcPts val="0"/>
        </a:spcAft>
        <a:buClrTx/>
        <a:buSzTx/>
        <a:buFontTx/>
        <a:buNone/>
        <a:tabLst/>
        <a:defRPr b="1" baseline="0" cap="none" i="0" spc="-112" strike="noStrike" sz="3600" u="none">
          <a:ln>
            <a:noFill/>
          </a:ln>
          <a:solidFill>
            <a:srgbClr val="000000"/>
          </a:solidFill>
          <a:uFillTx/>
          <a:latin typeface="Rockwell"/>
          <a:ea typeface="Rockwell"/>
          <a:cs typeface="Rockwell"/>
          <a:sym typeface="Rockwell"/>
        </a:defRPr>
      </a:lvl8pPr>
      <a:lvl9pPr marL="0" marR="0" indent="0" algn="ctr" defTabSz="914400" rtl="0" latinLnBrk="0">
        <a:lnSpc>
          <a:spcPct val="90000"/>
        </a:lnSpc>
        <a:spcBef>
          <a:spcPts val="0"/>
        </a:spcBef>
        <a:spcAft>
          <a:spcPts val="0"/>
        </a:spcAft>
        <a:buClrTx/>
        <a:buSzTx/>
        <a:buFontTx/>
        <a:buNone/>
        <a:tabLst/>
        <a:defRPr b="1" baseline="0" cap="none" i="0" spc="-112" strike="noStrike" sz="3600" u="none">
          <a:ln>
            <a:noFill/>
          </a:ln>
          <a:solidFill>
            <a:srgbClr val="000000"/>
          </a:solidFill>
          <a:uFillTx/>
          <a:latin typeface="Rockwell"/>
          <a:ea typeface="Rockwell"/>
          <a:cs typeface="Rockwell"/>
          <a:sym typeface="Rockwell"/>
        </a:defRPr>
      </a:lvl9pPr>
    </p:titleStyle>
    <p:bodyStyle>
      <a:lvl1pPr marL="0" marR="0" indent="0" algn="l" defTabSz="914400" rtl="0" latinLnBrk="0">
        <a:lnSpc>
          <a:spcPct val="97000"/>
        </a:lnSpc>
        <a:spcBef>
          <a:spcPts val="1400"/>
        </a:spcBef>
        <a:spcAft>
          <a:spcPts val="0"/>
        </a:spcAft>
        <a:buClrTx/>
        <a:buSzTx/>
        <a:buFont typeface="Wingdings"/>
        <a:buNone/>
        <a:tabLst/>
        <a:defRPr b="0" baseline="0" cap="none" i="0" spc="0" strike="noStrike" sz="2400" u="none">
          <a:ln>
            <a:noFill/>
          </a:ln>
          <a:solidFill>
            <a:srgbClr val="000000"/>
          </a:solidFill>
          <a:uFillTx/>
          <a:latin typeface="+mn-lt"/>
          <a:ea typeface="+mn-ea"/>
          <a:cs typeface="+mn-cs"/>
          <a:sym typeface="Arial"/>
        </a:defRPr>
      </a:lvl1pPr>
      <a:lvl2pPr marL="0" marR="0" indent="215999" algn="l" defTabSz="914400" rtl="0" latinLnBrk="0">
        <a:lnSpc>
          <a:spcPct val="97000"/>
        </a:lnSpc>
        <a:spcBef>
          <a:spcPts val="1400"/>
        </a:spcBef>
        <a:spcAft>
          <a:spcPts val="0"/>
        </a:spcAft>
        <a:buClrTx/>
        <a:buSzTx/>
        <a:buFont typeface="Wingdings"/>
        <a:buNone/>
        <a:tabLst/>
        <a:defRPr b="0" baseline="0" cap="none" i="0" spc="0" strike="noStrike" sz="2400" u="none">
          <a:ln>
            <a:noFill/>
          </a:ln>
          <a:solidFill>
            <a:srgbClr val="000000"/>
          </a:solidFill>
          <a:uFillTx/>
          <a:latin typeface="+mn-lt"/>
          <a:ea typeface="+mn-ea"/>
          <a:cs typeface="+mn-cs"/>
          <a:sym typeface="Arial"/>
        </a:defRPr>
      </a:lvl2pPr>
      <a:lvl3pPr marL="0" marR="0" indent="431999" algn="l" defTabSz="914400" rtl="0" latinLnBrk="0">
        <a:lnSpc>
          <a:spcPct val="97000"/>
        </a:lnSpc>
        <a:spcBef>
          <a:spcPts val="1400"/>
        </a:spcBef>
        <a:spcAft>
          <a:spcPts val="0"/>
        </a:spcAft>
        <a:buClrTx/>
        <a:buSzTx/>
        <a:buFont typeface="Wingdings"/>
        <a:buNone/>
        <a:tabLst/>
        <a:defRPr b="0" baseline="0" cap="none" i="0" spc="0" strike="noStrike" sz="2400" u="none">
          <a:ln>
            <a:noFill/>
          </a:ln>
          <a:solidFill>
            <a:srgbClr val="000000"/>
          </a:solidFill>
          <a:uFillTx/>
          <a:latin typeface="+mn-lt"/>
          <a:ea typeface="+mn-ea"/>
          <a:cs typeface="+mn-cs"/>
          <a:sym typeface="Arial"/>
        </a:defRPr>
      </a:lvl3pPr>
      <a:lvl4pPr marL="0" marR="0" indent="431999" algn="l" defTabSz="914400" rtl="0" latinLnBrk="0">
        <a:lnSpc>
          <a:spcPct val="97000"/>
        </a:lnSpc>
        <a:spcBef>
          <a:spcPts val="1400"/>
        </a:spcBef>
        <a:spcAft>
          <a:spcPts val="0"/>
        </a:spcAft>
        <a:buClrTx/>
        <a:buSzTx/>
        <a:buFont typeface="Wingdings"/>
        <a:buNone/>
        <a:tabLst/>
        <a:defRPr b="0" baseline="0" cap="none" i="0" spc="0" strike="noStrike" sz="2400" u="none">
          <a:ln>
            <a:noFill/>
          </a:ln>
          <a:solidFill>
            <a:srgbClr val="000000"/>
          </a:solidFill>
          <a:uFillTx/>
          <a:latin typeface="+mn-lt"/>
          <a:ea typeface="+mn-ea"/>
          <a:cs typeface="+mn-cs"/>
          <a:sym typeface="Arial"/>
        </a:defRPr>
      </a:lvl4pPr>
      <a:lvl5pPr marL="0" marR="0" indent="431999" algn="l" defTabSz="914400" rtl="0" latinLnBrk="0">
        <a:lnSpc>
          <a:spcPct val="97000"/>
        </a:lnSpc>
        <a:spcBef>
          <a:spcPts val="1400"/>
        </a:spcBef>
        <a:spcAft>
          <a:spcPts val="0"/>
        </a:spcAft>
        <a:buClrTx/>
        <a:buSzTx/>
        <a:buFont typeface="Wingdings"/>
        <a:buNone/>
        <a:tabLst/>
        <a:defRPr b="0" baseline="0" cap="none" i="0" spc="0" strike="noStrike" sz="2400" u="none">
          <a:ln>
            <a:noFill/>
          </a:ln>
          <a:solidFill>
            <a:srgbClr val="000000"/>
          </a:solidFill>
          <a:uFillTx/>
          <a:latin typeface="+mn-lt"/>
          <a:ea typeface="+mn-ea"/>
          <a:cs typeface="+mn-cs"/>
          <a:sym typeface="Arial"/>
        </a:defRPr>
      </a:lvl5pPr>
      <a:lvl6pPr marL="0" marR="0" indent="431999" algn="l" defTabSz="914400" rtl="0" latinLnBrk="0">
        <a:lnSpc>
          <a:spcPct val="97000"/>
        </a:lnSpc>
        <a:spcBef>
          <a:spcPts val="1400"/>
        </a:spcBef>
        <a:spcAft>
          <a:spcPts val="0"/>
        </a:spcAft>
        <a:buClrTx/>
        <a:buSzTx/>
        <a:buFont typeface="Wingdings"/>
        <a:buNone/>
        <a:tabLst/>
        <a:defRPr b="0" baseline="0" cap="none" i="0" spc="0" strike="noStrike" sz="2400" u="none">
          <a:ln>
            <a:noFill/>
          </a:ln>
          <a:solidFill>
            <a:srgbClr val="000000"/>
          </a:solidFill>
          <a:uFillTx/>
          <a:latin typeface="+mn-lt"/>
          <a:ea typeface="+mn-ea"/>
          <a:cs typeface="+mn-cs"/>
          <a:sym typeface="Arial"/>
        </a:defRPr>
      </a:lvl6pPr>
      <a:lvl7pPr marL="0" marR="0" indent="431999" algn="l" defTabSz="914400" rtl="0" latinLnBrk="0">
        <a:lnSpc>
          <a:spcPct val="97000"/>
        </a:lnSpc>
        <a:spcBef>
          <a:spcPts val="1400"/>
        </a:spcBef>
        <a:spcAft>
          <a:spcPts val="0"/>
        </a:spcAft>
        <a:buClrTx/>
        <a:buSzTx/>
        <a:buFont typeface="Wingdings"/>
        <a:buNone/>
        <a:tabLst/>
        <a:defRPr b="0" baseline="0" cap="none" i="0" spc="0" strike="noStrike" sz="2400" u="none">
          <a:ln>
            <a:noFill/>
          </a:ln>
          <a:solidFill>
            <a:srgbClr val="000000"/>
          </a:solidFill>
          <a:uFillTx/>
          <a:latin typeface="+mn-lt"/>
          <a:ea typeface="+mn-ea"/>
          <a:cs typeface="+mn-cs"/>
          <a:sym typeface="Arial"/>
        </a:defRPr>
      </a:lvl7pPr>
      <a:lvl8pPr marL="0" marR="0" indent="431999" algn="l" defTabSz="914400" rtl="0" latinLnBrk="0">
        <a:lnSpc>
          <a:spcPct val="97000"/>
        </a:lnSpc>
        <a:spcBef>
          <a:spcPts val="1400"/>
        </a:spcBef>
        <a:spcAft>
          <a:spcPts val="0"/>
        </a:spcAft>
        <a:buClrTx/>
        <a:buSzTx/>
        <a:buFont typeface="Wingdings"/>
        <a:buNone/>
        <a:tabLst/>
        <a:defRPr b="0" baseline="0" cap="none" i="0" spc="0" strike="noStrike" sz="2400" u="none">
          <a:ln>
            <a:noFill/>
          </a:ln>
          <a:solidFill>
            <a:srgbClr val="000000"/>
          </a:solidFill>
          <a:uFillTx/>
          <a:latin typeface="+mn-lt"/>
          <a:ea typeface="+mn-ea"/>
          <a:cs typeface="+mn-cs"/>
          <a:sym typeface="Arial"/>
        </a:defRPr>
      </a:lvl8pPr>
      <a:lvl9pPr marL="0" marR="0" indent="431999" algn="l" defTabSz="914400" rtl="0" latinLnBrk="0">
        <a:lnSpc>
          <a:spcPct val="97000"/>
        </a:lnSpc>
        <a:spcBef>
          <a:spcPts val="1400"/>
        </a:spcBef>
        <a:spcAft>
          <a:spcPts val="0"/>
        </a:spcAft>
        <a:buClrTx/>
        <a:buSzTx/>
        <a:buFont typeface="Wingdings"/>
        <a:buNone/>
        <a:tabLst/>
        <a:defRPr b="0" baseline="0" cap="none" i="0" spc="0" strike="noStrike" sz="2400" u="none">
          <a:ln>
            <a:noFill/>
          </a:ln>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2.jpeg"/><Relationship Id="rId7" Type="http://schemas.openxmlformats.org/officeDocument/2006/relationships/image" Target="../media/image3.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9.jpeg"/><Relationship Id="rId5" Type="http://schemas.openxmlformats.org/officeDocument/2006/relationships/image" Target="../media/image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6.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jpeg"/><Relationship Id="rId7" Type="http://schemas.openxmlformats.org/officeDocument/2006/relationships/image" Target="../media/image25.jpeg"/><Relationship Id="rId8" Type="http://schemas.openxmlformats.org/officeDocument/2006/relationships/image" Target="../media/image1.jpeg"/><Relationship Id="rId9" Type="http://schemas.openxmlformats.org/officeDocument/2006/relationships/image" Target="../media/image26.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Title 1"/>
          <p:cNvSpPr/>
          <p:nvPr>
            <p:ph type="ctrTitle"/>
          </p:nvPr>
        </p:nvSpPr>
        <p:spPr>
          <a:xfrm>
            <a:off x="79375" y="2884489"/>
            <a:ext cx="7199312" cy="1592263"/>
          </a:xfrm>
          <a:prstGeom prst="rect">
            <a:avLst/>
          </a:prstGeom>
        </p:spPr>
        <p:txBody>
          <a:bodyPr/>
          <a:lstStyle/>
          <a:p>
            <a:pPr/>
            <a:r>
              <a:t>Die Welt des Metallbaus</a:t>
            </a:r>
            <a:br/>
            <a:br/>
          </a:p>
        </p:txBody>
      </p:sp>
      <p:sp>
        <p:nvSpPr>
          <p:cNvPr id="213" name="Untertitel 8"/>
          <p:cNvSpPr/>
          <p:nvPr>
            <p:ph type="subTitle" sz="quarter" idx="1"/>
          </p:nvPr>
        </p:nvSpPr>
        <p:spPr>
          <a:xfrm>
            <a:off x="519471" y="6168571"/>
            <a:ext cx="4611330" cy="232229"/>
          </a:xfrm>
          <a:prstGeom prst="rect">
            <a:avLst/>
          </a:prstGeom>
        </p:spPr>
        <p:txBody>
          <a:bodyPr/>
          <a:lstStyle/>
          <a:p>
            <a:pPr/>
            <a:r>
              <a:t>Thomas Zimmermann, Zürich, 03.01.2017 </a:t>
            </a:r>
          </a:p>
        </p:txBody>
      </p:sp>
      <p:pic>
        <p:nvPicPr>
          <p:cNvPr id="214" name="Grafik 18" descr="Grafik 18"/>
          <p:cNvPicPr>
            <a:picLocks noChangeAspect="1"/>
          </p:cNvPicPr>
          <p:nvPr/>
        </p:nvPicPr>
        <p:blipFill>
          <a:blip r:embed="rId4">
            <a:extLst/>
          </a:blip>
          <a:stretch>
            <a:fillRect/>
          </a:stretch>
        </p:blipFill>
        <p:spPr>
          <a:xfrm>
            <a:off x="6556692" y="2884489"/>
            <a:ext cx="2118996" cy="556896"/>
          </a:xfrm>
          <a:prstGeom prst="rect">
            <a:avLst/>
          </a:prstGeom>
          <a:ln w="12700">
            <a:miter lim="400000"/>
          </a:ln>
        </p:spPr>
      </p:pic>
      <p:pic>
        <p:nvPicPr>
          <p:cNvPr id="215" name="Bildplatzhalter 23" descr="Bildplatzhalter 23"/>
          <p:cNvPicPr>
            <a:picLocks noChangeAspect="1"/>
          </p:cNvPicPr>
          <p:nvPr/>
        </p:nvPicPr>
        <p:blipFill>
          <a:blip r:embed="rId5">
            <a:extLst/>
          </a:blip>
          <a:srcRect l="10014" t="0" r="10014" b="0"/>
          <a:stretch>
            <a:fillRect/>
          </a:stretch>
        </p:blipFill>
        <p:spPr>
          <a:xfrm>
            <a:off x="519471" y="3930155"/>
            <a:ext cx="2339844" cy="1877299"/>
          </a:xfrm>
          <a:prstGeom prst="rect">
            <a:avLst/>
          </a:prstGeom>
          <a:ln w="12700">
            <a:miter lim="400000"/>
          </a:ln>
        </p:spPr>
      </p:pic>
      <p:pic>
        <p:nvPicPr>
          <p:cNvPr id="216" name="Bildplatzhalter 5" descr="Bildplatzhalter 5"/>
          <p:cNvPicPr>
            <a:picLocks noChangeAspect="1"/>
          </p:cNvPicPr>
          <p:nvPr/>
        </p:nvPicPr>
        <p:blipFill>
          <a:blip r:embed="rId6">
            <a:extLst/>
          </a:blip>
          <a:srcRect l="0" t="21819" r="0" b="21819"/>
          <a:stretch>
            <a:fillRect/>
          </a:stretch>
        </p:blipFill>
        <p:spPr>
          <a:xfrm>
            <a:off x="6197600" y="3930154"/>
            <a:ext cx="2478089" cy="1877300"/>
          </a:xfrm>
          <a:prstGeom prst="rect">
            <a:avLst/>
          </a:prstGeom>
          <a:ln w="12700">
            <a:miter lim="400000"/>
          </a:ln>
        </p:spPr>
      </p:pic>
      <p:pic>
        <p:nvPicPr>
          <p:cNvPr id="217" name="Grafik 2" descr="Grafik 2"/>
          <p:cNvPicPr>
            <a:picLocks noChangeAspect="1"/>
          </p:cNvPicPr>
          <p:nvPr/>
        </p:nvPicPr>
        <p:blipFill>
          <a:blip r:embed="rId7">
            <a:extLst/>
          </a:blip>
          <a:stretch>
            <a:fillRect/>
          </a:stretch>
        </p:blipFill>
        <p:spPr>
          <a:xfrm flipV="1" rot="10800000">
            <a:off x="3403992" y="3930155"/>
            <a:ext cx="2463938" cy="184795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279"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0" name="Inhaltsplatzhalter 4"/>
          <p:cNvSpPr/>
          <p:nvPr>
            <p:ph type="body" idx="1"/>
          </p:nvPr>
        </p:nvSpPr>
        <p:spPr>
          <a:xfrm>
            <a:off x="468671" y="1576388"/>
            <a:ext cx="8207018" cy="4588510"/>
          </a:xfrm>
          <a:prstGeom prst="rect">
            <a:avLst/>
          </a:prstGeom>
        </p:spPr>
        <p:txBody>
          <a:bodyPr/>
          <a:lstStyle/>
          <a:p>
            <a:pPr>
              <a:defRPr b="1" sz="2800"/>
            </a:pPr>
            <a:r>
              <a:t>Die Welt des Metallbaus</a:t>
            </a:r>
          </a:p>
          <a:p>
            <a:pPr/>
          </a:p>
          <a:p>
            <a:pPr/>
          </a:p>
          <a:p>
            <a:pPr algn="ctr">
              <a:lnSpc>
                <a:spcPct val="90000"/>
              </a:lnSpc>
              <a:spcBef>
                <a:spcPts val="0"/>
              </a:spcBef>
              <a:defRPr b="1" spc="-112" sz="3600">
                <a:latin typeface="Rockwell"/>
                <a:ea typeface="Rockwell"/>
                <a:cs typeface="Rockwell"/>
                <a:sym typeface="Rockwell"/>
              </a:defRPr>
            </a:pPr>
            <a:r>
              <a:t>Die </a:t>
            </a:r>
            <a:r>
              <a:t>Arbeitsschritte</a:t>
            </a:r>
          </a:p>
        </p:txBody>
      </p:sp>
      <p:pic>
        <p:nvPicPr>
          <p:cNvPr id="281" name="Grafik 6" descr="Grafik 6"/>
          <p:cNvPicPr>
            <a:picLocks noChangeAspect="1"/>
          </p:cNvPicPr>
          <p:nvPr/>
        </p:nvPicPr>
        <p:blipFill>
          <a:blip r:embed="rId3">
            <a:extLst/>
          </a:blip>
          <a:stretch>
            <a:fillRect/>
          </a:stretch>
        </p:blipFill>
        <p:spPr>
          <a:xfrm>
            <a:off x="5228635" y="1576387"/>
            <a:ext cx="2118996" cy="556896"/>
          </a:xfrm>
          <a:prstGeom prst="rect">
            <a:avLst/>
          </a:prstGeom>
          <a:ln w="12700">
            <a:miter lim="400000"/>
          </a:ln>
        </p:spPr>
      </p:pic>
      <p:sp>
        <p:nvSpPr>
          <p:cNvPr id="282" name="Titel 7"/>
          <p:cNvSpPr/>
          <p:nvPr>
            <p:ph type="title"/>
          </p:nvPr>
        </p:nvSpPr>
        <p:spPr>
          <a:xfrm>
            <a:off x="468671" y="410066"/>
            <a:ext cx="8207017" cy="443199"/>
          </a:xfrm>
          <a:prstGeom prst="rect">
            <a:avLst/>
          </a:prstGeom>
        </p:spPr>
        <p:txBody>
          <a:bodyPr/>
          <a:lstStyle/>
          <a:p>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pic>
        <p:nvPicPr>
          <p:cNvPr id="287" name="Bildplatzhalter 29" descr="Bildplatzhalter 29"/>
          <p:cNvPicPr>
            <a:picLocks noChangeAspect="1"/>
          </p:cNvPicPr>
          <p:nvPr>
            <p:ph type="pic" idx="13"/>
          </p:nvPr>
        </p:nvPicPr>
        <p:blipFill>
          <a:blip r:embed="rId3">
            <a:extLst/>
          </a:blip>
          <a:srcRect l="29125" t="0" r="29125" b="0"/>
          <a:stretch>
            <a:fillRect/>
          </a:stretch>
        </p:blipFill>
        <p:spPr>
          <a:xfrm>
            <a:off x="468672" y="1577339"/>
            <a:ext cx="2592000" cy="4140003"/>
          </a:xfrm>
          <a:prstGeom prst="rect">
            <a:avLst/>
          </a:prstGeom>
        </p:spPr>
      </p:pic>
      <p:pic>
        <p:nvPicPr>
          <p:cNvPr id="288" name="Bildplatzhalter 27" descr="Bildplatzhalter 27"/>
          <p:cNvPicPr>
            <a:picLocks noChangeAspect="1"/>
          </p:cNvPicPr>
          <p:nvPr>
            <p:ph type="pic" idx="14"/>
          </p:nvPr>
        </p:nvPicPr>
        <p:blipFill>
          <a:blip r:embed="rId4">
            <a:extLst/>
          </a:blip>
          <a:srcRect l="29126" t="0" r="29126" b="0"/>
          <a:stretch>
            <a:fillRect/>
          </a:stretch>
        </p:blipFill>
        <p:spPr>
          <a:xfrm>
            <a:off x="6083687" y="1577339"/>
            <a:ext cx="2592001" cy="4140003"/>
          </a:xfrm>
          <a:prstGeom prst="rect">
            <a:avLst/>
          </a:prstGeom>
        </p:spPr>
      </p:pic>
      <p:sp>
        <p:nvSpPr>
          <p:cNvPr id="289" name="Textplatzhalter 24"/>
          <p:cNvSpPr/>
          <p:nvPr>
            <p:ph type="body" sz="quarter" idx="1"/>
          </p:nvPr>
        </p:nvSpPr>
        <p:spPr>
          <a:xfrm>
            <a:off x="468670" y="5856011"/>
            <a:ext cx="2592002" cy="369333"/>
          </a:xfrm>
          <a:prstGeom prst="rect">
            <a:avLst/>
          </a:prstGeom>
        </p:spPr>
        <p:txBody>
          <a:bodyPr/>
          <a:lstStyle/>
          <a:p>
            <a:pPr/>
            <a:r>
              <a:t>Messen</a:t>
            </a:r>
          </a:p>
        </p:txBody>
      </p:sp>
      <p:sp>
        <p:nvSpPr>
          <p:cNvPr id="290" name="Textplatzhalter 25"/>
          <p:cNvSpPr/>
          <p:nvPr>
            <p:ph type="body" idx="16"/>
          </p:nvPr>
        </p:nvSpPr>
        <p:spPr>
          <a:prstGeom prst="rect">
            <a:avLst/>
          </a:prstGeom>
          <a:extLst>
            <a:ext uri="{C572A759-6A51-4108-AA02-DFA0A04FC94B}">
              <ma14:wrappingTextBoxFlag xmlns:ma14="http://schemas.microsoft.com/office/mac/drawingml/2011/main" val="1"/>
            </a:ext>
          </a:extLst>
        </p:spPr>
        <p:txBody>
          <a:bodyPr/>
          <a:lstStyle>
            <a:lvl1pPr>
              <a:lnSpc>
                <a:spcPct val="100000"/>
              </a:lnSpc>
              <a:spcBef>
                <a:spcPts val="0"/>
              </a:spcBef>
              <a:buFontTx/>
              <a:defRPr sz="1200"/>
            </a:lvl1pPr>
          </a:lstStyle>
          <a:p>
            <a:pPr/>
            <a:r>
              <a:t>Planen</a:t>
            </a:r>
          </a:p>
        </p:txBody>
      </p:sp>
      <p:sp>
        <p:nvSpPr>
          <p:cNvPr id="291" name="Textplatzhalter 26"/>
          <p:cNvSpPr/>
          <p:nvPr>
            <p:ph type="body" idx="17"/>
          </p:nvPr>
        </p:nvSpPr>
        <p:spPr>
          <a:prstGeom prst="rect">
            <a:avLst/>
          </a:prstGeom>
          <a:extLst>
            <a:ext uri="{C572A759-6A51-4108-AA02-DFA0A04FC94B}">
              <ma14:wrappingTextBoxFlag xmlns:ma14="http://schemas.microsoft.com/office/mac/drawingml/2011/main" val="1"/>
            </a:ext>
          </a:extLst>
        </p:spPr>
        <p:txBody>
          <a:bodyPr/>
          <a:lstStyle>
            <a:lvl1pPr>
              <a:lnSpc>
                <a:spcPct val="100000"/>
              </a:lnSpc>
              <a:spcBef>
                <a:spcPts val="0"/>
              </a:spcBef>
              <a:buFontTx/>
              <a:defRPr sz="1200"/>
            </a:lvl1pPr>
          </a:lstStyle>
          <a:p>
            <a:pPr/>
            <a:r>
              <a:t>Bestellen</a:t>
            </a:r>
          </a:p>
        </p:txBody>
      </p:sp>
      <p:sp>
        <p:nvSpPr>
          <p:cNvPr id="292" name="Titel 18"/>
          <p:cNvSpPr/>
          <p:nvPr>
            <p:ph type="title"/>
          </p:nvPr>
        </p:nvSpPr>
        <p:spPr>
          <a:xfrm>
            <a:off x="468671" y="410066"/>
            <a:ext cx="8207017" cy="443199"/>
          </a:xfrm>
          <a:prstGeom prst="rect">
            <a:avLst/>
          </a:prstGeom>
        </p:spPr>
        <p:txBody>
          <a:bodyPr/>
          <a:lstStyle/>
          <a:p>
            <a:pPr/>
            <a:r>
              <a:t>Messen / Planen / Bestellen</a:t>
            </a:r>
          </a:p>
        </p:txBody>
      </p:sp>
      <p:sp>
        <p:nvSpPr>
          <p:cNvPr id="293" name="Foliennummernplatzhalter 3"/>
          <p:cNvSpPr/>
          <p:nvPr>
            <p:ph type="sldNum" sz="quarter" idx="2"/>
          </p:nvPr>
        </p:nvSpPr>
        <p:spPr>
          <a:xfrm>
            <a:off x="8544334" y="6494936"/>
            <a:ext cx="131354"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4" name="Bildplatzhalter 31" descr="Bildplatzhalter 31"/>
          <p:cNvPicPr>
            <a:picLocks noChangeAspect="1"/>
          </p:cNvPicPr>
          <p:nvPr>
            <p:ph type="pic" idx="15"/>
          </p:nvPr>
        </p:nvPicPr>
        <p:blipFill>
          <a:blip r:embed="rId5">
            <a:extLst/>
          </a:blip>
          <a:srcRect l="29137" t="0" r="29137" b="0"/>
          <a:stretch>
            <a:fillRect/>
          </a:stretch>
        </p:blipFill>
        <p:spPr>
          <a:xfrm>
            <a:off x="3276179" y="1577339"/>
            <a:ext cx="2592001" cy="4140003"/>
          </a:xfrm>
          <a:prstGeom prst="rect">
            <a:avLst/>
          </a:prstGeom>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Fußzeilenplatzhalter 4"/>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pic>
        <p:nvPicPr>
          <p:cNvPr id="299" name="Bildplatzhalter 19" descr="Bildplatzhalter 19"/>
          <p:cNvPicPr>
            <a:picLocks noChangeAspect="1"/>
          </p:cNvPicPr>
          <p:nvPr>
            <p:ph type="pic" idx="13"/>
          </p:nvPr>
        </p:nvPicPr>
        <p:blipFill>
          <a:blip r:embed="rId3">
            <a:extLst/>
          </a:blip>
          <a:srcRect l="0" t="13519" r="0" b="13519"/>
          <a:stretch>
            <a:fillRect/>
          </a:stretch>
        </p:blipFill>
        <p:spPr>
          <a:xfrm>
            <a:off x="468672" y="1577339"/>
            <a:ext cx="3996000" cy="1944001"/>
          </a:xfrm>
          <a:prstGeom prst="rect">
            <a:avLst/>
          </a:prstGeom>
        </p:spPr>
      </p:pic>
      <p:pic>
        <p:nvPicPr>
          <p:cNvPr id="300" name="Bildplatzhalter 14" descr="Bildplatzhalter 14"/>
          <p:cNvPicPr>
            <a:picLocks noChangeAspect="1"/>
          </p:cNvPicPr>
          <p:nvPr>
            <p:ph type="pic" idx="14"/>
          </p:nvPr>
        </p:nvPicPr>
        <p:blipFill>
          <a:blip r:embed="rId4">
            <a:extLst/>
          </a:blip>
          <a:srcRect l="0" t="13545" r="0" b="13545"/>
          <a:stretch>
            <a:fillRect/>
          </a:stretch>
        </p:blipFill>
        <p:spPr>
          <a:xfrm>
            <a:off x="468672" y="3959385"/>
            <a:ext cx="3996000" cy="1944000"/>
          </a:xfrm>
          <a:prstGeom prst="rect">
            <a:avLst/>
          </a:prstGeom>
        </p:spPr>
      </p:pic>
      <p:pic>
        <p:nvPicPr>
          <p:cNvPr id="301" name="Bildplatzhalter 15" descr="Bildplatzhalter 15"/>
          <p:cNvPicPr>
            <a:picLocks noChangeAspect="1"/>
          </p:cNvPicPr>
          <p:nvPr>
            <p:ph type="pic" idx="15"/>
          </p:nvPr>
        </p:nvPicPr>
        <p:blipFill>
          <a:blip r:embed="rId5">
            <a:extLst/>
          </a:blip>
          <a:srcRect l="0" t="13519" r="0" b="13519"/>
          <a:stretch>
            <a:fillRect/>
          </a:stretch>
        </p:blipFill>
        <p:spPr>
          <a:xfrm>
            <a:off x="4679686" y="1577339"/>
            <a:ext cx="3996001" cy="1944002"/>
          </a:xfrm>
          <a:prstGeom prst="rect">
            <a:avLst/>
          </a:prstGeom>
        </p:spPr>
      </p:pic>
      <p:sp>
        <p:nvSpPr>
          <p:cNvPr id="302" name="Textplatzhalter 10"/>
          <p:cNvSpPr/>
          <p:nvPr>
            <p:ph type="body" sz="quarter" idx="1"/>
          </p:nvPr>
        </p:nvSpPr>
        <p:spPr>
          <a:xfrm>
            <a:off x="468672" y="5981184"/>
            <a:ext cx="3996000" cy="184667"/>
          </a:xfrm>
          <a:prstGeom prst="rect">
            <a:avLst/>
          </a:prstGeom>
        </p:spPr>
        <p:txBody>
          <a:bodyPr/>
          <a:lstStyle/>
          <a:p>
            <a:pPr/>
            <a:r>
              <a:t>Schweissen</a:t>
            </a:r>
          </a:p>
        </p:txBody>
      </p:sp>
      <p:sp>
        <p:nvSpPr>
          <p:cNvPr id="303" name="Textplatzhalter 11"/>
          <p:cNvSpPr/>
          <p:nvPr>
            <p:ph type="body" idx="17"/>
          </p:nvPr>
        </p:nvSpPr>
        <p:spPr>
          <a:prstGeom prst="rect">
            <a:avLst/>
          </a:prstGeom>
          <a:extLst>
            <a:ext uri="{C572A759-6A51-4108-AA02-DFA0A04FC94B}">
              <ma14:wrappingTextBoxFlag xmlns:ma14="http://schemas.microsoft.com/office/mac/drawingml/2011/main" val="1"/>
            </a:ext>
          </a:extLst>
        </p:spPr>
        <p:txBody>
          <a:bodyPr/>
          <a:lstStyle>
            <a:lvl1pPr>
              <a:lnSpc>
                <a:spcPct val="100000"/>
              </a:lnSpc>
              <a:spcBef>
                <a:spcPts val="0"/>
              </a:spcBef>
              <a:buFontTx/>
              <a:defRPr sz="1200"/>
            </a:lvl1pPr>
          </a:lstStyle>
          <a:p>
            <a:pPr/>
            <a:r>
              <a:t>Schleifen</a:t>
            </a:r>
          </a:p>
        </p:txBody>
      </p:sp>
      <p:sp>
        <p:nvSpPr>
          <p:cNvPr id="304" name="Textplatzhalter 12"/>
          <p:cNvSpPr/>
          <p:nvPr>
            <p:ph type="body" idx="18"/>
          </p:nvPr>
        </p:nvSpPr>
        <p:spPr>
          <a:prstGeom prst="rect">
            <a:avLst/>
          </a:prstGeom>
          <a:extLst>
            <a:ext uri="{C572A759-6A51-4108-AA02-DFA0A04FC94B}">
              <ma14:wrappingTextBoxFlag xmlns:ma14="http://schemas.microsoft.com/office/mac/drawingml/2011/main" val="1"/>
            </a:ext>
          </a:extLst>
        </p:spPr>
        <p:txBody>
          <a:bodyPr/>
          <a:lstStyle>
            <a:lvl1pPr>
              <a:lnSpc>
                <a:spcPct val="100000"/>
              </a:lnSpc>
              <a:spcBef>
                <a:spcPts val="0"/>
              </a:spcBef>
              <a:buFontTx/>
              <a:defRPr sz="1200"/>
            </a:lvl1pPr>
          </a:lstStyle>
          <a:p>
            <a:pPr/>
            <a:r>
              <a:t>Zuschneiden</a:t>
            </a:r>
          </a:p>
        </p:txBody>
      </p:sp>
      <p:sp>
        <p:nvSpPr>
          <p:cNvPr id="305" name="Textplatzhalter 13"/>
          <p:cNvSpPr/>
          <p:nvPr>
            <p:ph type="body" idx="19"/>
          </p:nvPr>
        </p:nvSpPr>
        <p:spPr>
          <a:prstGeom prst="rect">
            <a:avLst/>
          </a:prstGeom>
          <a:extLst>
            <a:ext uri="{C572A759-6A51-4108-AA02-DFA0A04FC94B}">
              <ma14:wrappingTextBoxFlag xmlns:ma14="http://schemas.microsoft.com/office/mac/drawingml/2011/main" val="1"/>
            </a:ext>
          </a:extLst>
        </p:spPr>
        <p:txBody>
          <a:bodyPr/>
          <a:lstStyle>
            <a:lvl1pPr>
              <a:lnSpc>
                <a:spcPct val="100000"/>
              </a:lnSpc>
              <a:spcBef>
                <a:spcPts val="0"/>
              </a:spcBef>
              <a:buFontTx/>
              <a:defRPr sz="1200"/>
            </a:lvl1pPr>
          </a:lstStyle>
          <a:p>
            <a:pPr/>
            <a:r>
              <a:t>Bohren</a:t>
            </a:r>
          </a:p>
        </p:txBody>
      </p:sp>
      <p:sp>
        <p:nvSpPr>
          <p:cNvPr id="306" name="Titel 3"/>
          <p:cNvSpPr/>
          <p:nvPr>
            <p:ph type="title"/>
          </p:nvPr>
        </p:nvSpPr>
        <p:spPr>
          <a:xfrm>
            <a:off x="468671" y="410066"/>
            <a:ext cx="8207017" cy="443199"/>
          </a:xfrm>
          <a:prstGeom prst="rect">
            <a:avLst/>
          </a:prstGeom>
        </p:spPr>
        <p:txBody>
          <a:bodyPr/>
          <a:lstStyle>
            <a:lvl1pPr>
              <a:defRPr spc="-100" sz="2800"/>
            </a:lvl1pPr>
          </a:lstStyle>
          <a:p>
            <a:pPr/>
            <a:r>
              <a:t>Zuschneiden / Bohren / Schweissen / Schleifen</a:t>
            </a:r>
          </a:p>
        </p:txBody>
      </p:sp>
      <p:sp>
        <p:nvSpPr>
          <p:cNvPr id="307" name="Foliennummernplatzhalter 5"/>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8" name="Bildplatzhalter 18" descr="Bildplatzhalter 18"/>
          <p:cNvPicPr>
            <a:picLocks noChangeAspect="1"/>
          </p:cNvPicPr>
          <p:nvPr>
            <p:ph type="pic" idx="16"/>
          </p:nvPr>
        </p:nvPicPr>
        <p:blipFill>
          <a:blip r:embed="rId6">
            <a:extLst/>
          </a:blip>
          <a:srcRect l="0" t="13490" r="0" b="13490"/>
          <a:stretch>
            <a:fillRect/>
          </a:stretch>
        </p:blipFill>
        <p:spPr>
          <a:xfrm>
            <a:off x="4679686" y="3959385"/>
            <a:ext cx="3996001" cy="1944001"/>
          </a:xfrm>
          <a:prstGeom prst="rect">
            <a:avLst/>
          </a:prstGeom>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Fußzeilenplatzhalter 4"/>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313" name="Textplatzhalter 7"/>
          <p:cNvSpPr/>
          <p:nvPr>
            <p:ph type="body" sz="quarter" idx="1"/>
          </p:nvPr>
        </p:nvSpPr>
        <p:spPr>
          <a:xfrm>
            <a:off x="468671" y="5981184"/>
            <a:ext cx="8207017" cy="184667"/>
          </a:xfrm>
          <a:prstGeom prst="rect">
            <a:avLst/>
          </a:prstGeom>
        </p:spPr>
        <p:txBody>
          <a:bodyPr/>
          <a:lstStyle/>
          <a:p>
            <a:pPr/>
            <a:r>
              <a:t>Montage</a:t>
            </a:r>
          </a:p>
        </p:txBody>
      </p:sp>
      <p:sp>
        <p:nvSpPr>
          <p:cNvPr id="314" name="Titel 3"/>
          <p:cNvSpPr/>
          <p:nvPr>
            <p:ph type="title"/>
          </p:nvPr>
        </p:nvSpPr>
        <p:spPr>
          <a:xfrm>
            <a:off x="468671" y="410066"/>
            <a:ext cx="8207017" cy="443199"/>
          </a:xfrm>
          <a:prstGeom prst="rect">
            <a:avLst/>
          </a:prstGeom>
        </p:spPr>
        <p:txBody>
          <a:bodyPr/>
          <a:lstStyle/>
          <a:p>
            <a:pPr/>
            <a:r>
              <a:t>Montage</a:t>
            </a:r>
          </a:p>
        </p:txBody>
      </p:sp>
      <p:sp>
        <p:nvSpPr>
          <p:cNvPr id="315" name="Foliennummernplatzhalter 5"/>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6" name="Bildplatzhalter 6" descr="Bildplatzhalter 6"/>
          <p:cNvPicPr>
            <a:picLocks noChangeAspect="1"/>
          </p:cNvPicPr>
          <p:nvPr>
            <p:ph type="pic" idx="13"/>
          </p:nvPr>
        </p:nvPicPr>
        <p:blipFill>
          <a:blip r:embed="rId3">
            <a:extLst/>
          </a:blip>
          <a:srcRect l="0" t="10636" r="0" b="10636"/>
          <a:stretch>
            <a:fillRect/>
          </a:stretch>
        </p:blipFill>
        <p:spPr>
          <a:xfrm>
            <a:off x="954705" y="1276139"/>
            <a:ext cx="2660501" cy="1400434"/>
          </a:xfrm>
          <a:prstGeom prst="rect">
            <a:avLst/>
          </a:prstGeom>
        </p:spPr>
      </p:pic>
      <p:pic>
        <p:nvPicPr>
          <p:cNvPr id="317" name="Grafik 8" descr="Grafik 8"/>
          <p:cNvPicPr>
            <a:picLocks noChangeAspect="1"/>
          </p:cNvPicPr>
          <p:nvPr/>
        </p:nvPicPr>
        <p:blipFill>
          <a:blip r:embed="rId4">
            <a:extLst/>
          </a:blip>
          <a:stretch>
            <a:fillRect/>
          </a:stretch>
        </p:blipFill>
        <p:spPr>
          <a:xfrm>
            <a:off x="5466953" y="813486"/>
            <a:ext cx="1875156" cy="2804985"/>
          </a:xfrm>
          <a:prstGeom prst="rect">
            <a:avLst/>
          </a:prstGeom>
          <a:ln w="12700">
            <a:miter lim="400000"/>
          </a:ln>
        </p:spPr>
      </p:pic>
      <p:pic>
        <p:nvPicPr>
          <p:cNvPr id="318" name="Grafik 9" descr="Grafik 9"/>
          <p:cNvPicPr>
            <a:picLocks noChangeAspect="1"/>
          </p:cNvPicPr>
          <p:nvPr/>
        </p:nvPicPr>
        <p:blipFill>
          <a:blip r:embed="rId5">
            <a:extLst/>
          </a:blip>
          <a:stretch>
            <a:fillRect/>
          </a:stretch>
        </p:blipFill>
        <p:spPr>
          <a:xfrm>
            <a:off x="1504519" y="3063055"/>
            <a:ext cx="1641450" cy="2918131"/>
          </a:xfrm>
          <a:prstGeom prst="rect">
            <a:avLst/>
          </a:prstGeom>
          <a:ln w="12700">
            <a:miter lim="400000"/>
          </a:ln>
        </p:spPr>
      </p:pic>
      <p:pic>
        <p:nvPicPr>
          <p:cNvPr id="319" name="Grafik 10" descr="Grafik 10"/>
          <p:cNvPicPr>
            <a:picLocks noChangeAspect="1"/>
          </p:cNvPicPr>
          <p:nvPr/>
        </p:nvPicPr>
        <p:blipFill>
          <a:blip r:embed="rId6">
            <a:extLst/>
          </a:blip>
          <a:stretch>
            <a:fillRect/>
          </a:stretch>
        </p:blipFill>
        <p:spPr>
          <a:xfrm>
            <a:off x="4572179" y="3950044"/>
            <a:ext cx="2677298" cy="2007974"/>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324" name="Titel 1"/>
          <p:cNvSpPr/>
          <p:nvPr>
            <p:ph type="title"/>
          </p:nvPr>
        </p:nvSpPr>
        <p:spPr>
          <a:xfrm>
            <a:off x="468671" y="410066"/>
            <a:ext cx="8207017" cy="443199"/>
          </a:xfrm>
          <a:prstGeom prst="rect">
            <a:avLst/>
          </a:prstGeom>
        </p:spPr>
        <p:txBody>
          <a:bodyPr/>
          <a:lstStyle/>
          <a:p>
            <a:pPr/>
          </a:p>
        </p:txBody>
      </p:sp>
      <p:sp>
        <p:nvSpPr>
          <p:cNvPr id="325"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6" name="Inhaltsplatzhalter 4"/>
          <p:cNvSpPr/>
          <p:nvPr>
            <p:ph type="body" idx="1"/>
          </p:nvPr>
        </p:nvSpPr>
        <p:spPr>
          <a:xfrm>
            <a:off x="468670" y="1576388"/>
            <a:ext cx="8207018" cy="4588510"/>
          </a:xfrm>
          <a:prstGeom prst="rect">
            <a:avLst/>
          </a:prstGeom>
        </p:spPr>
        <p:txBody>
          <a:bodyPr/>
          <a:lstStyle/>
          <a:p>
            <a:pPr>
              <a:defRPr b="1" sz="2800"/>
            </a:pPr>
            <a:r>
              <a:t>Die Welt des Metallbaus</a:t>
            </a:r>
          </a:p>
          <a:p>
            <a:pPr algn="ctr">
              <a:defRPr b="1" sz="3200"/>
            </a:pPr>
          </a:p>
          <a:p>
            <a:pPr algn="ctr">
              <a:defRPr b="1" sz="3200"/>
            </a:pPr>
            <a:r>
              <a:t>Berufe</a:t>
            </a:r>
          </a:p>
          <a:p>
            <a:pPr algn="ctr">
              <a:buClr>
                <a:srgbClr val="000000"/>
              </a:buClr>
              <a:defRPr b="1"/>
            </a:pPr>
            <a:r>
              <a:t>Metallbauer/in EFZ</a:t>
            </a:r>
          </a:p>
          <a:p>
            <a:pPr algn="ctr">
              <a:buClr>
                <a:srgbClr val="000000"/>
              </a:buClr>
              <a:defRPr b="1"/>
            </a:pPr>
            <a:r>
              <a:t>Metallbaukonstrukteur/in EFZ</a:t>
            </a:r>
          </a:p>
          <a:p>
            <a:pPr algn="ctr">
              <a:buClr>
                <a:srgbClr val="000000"/>
              </a:buClr>
              <a:defRPr b="1"/>
            </a:pPr>
            <a:r>
              <a:t>Metallbaupraktiker/in EBA</a:t>
            </a:r>
          </a:p>
        </p:txBody>
      </p:sp>
      <p:pic>
        <p:nvPicPr>
          <p:cNvPr id="327" name="Grafik 6" descr="Grafik 6"/>
          <p:cNvPicPr>
            <a:picLocks noChangeAspect="1"/>
          </p:cNvPicPr>
          <p:nvPr/>
        </p:nvPicPr>
        <p:blipFill>
          <a:blip r:embed="rId2">
            <a:extLst/>
          </a:blip>
          <a:stretch>
            <a:fillRect/>
          </a:stretch>
        </p:blipFill>
        <p:spPr>
          <a:xfrm>
            <a:off x="5228635" y="1576387"/>
            <a:ext cx="2118996" cy="55689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330" name="Titel 1"/>
          <p:cNvSpPr/>
          <p:nvPr>
            <p:ph type="title"/>
          </p:nvPr>
        </p:nvSpPr>
        <p:spPr>
          <a:xfrm>
            <a:off x="468671" y="410066"/>
            <a:ext cx="8207017" cy="443199"/>
          </a:xfrm>
          <a:prstGeom prst="rect">
            <a:avLst/>
          </a:prstGeom>
        </p:spPr>
        <p:txBody>
          <a:bodyPr/>
          <a:lstStyle/>
          <a:p>
            <a:pPr/>
            <a:r>
              <a:t>Metallbauer/in EFZ</a:t>
            </a:r>
          </a:p>
        </p:txBody>
      </p:sp>
      <p:sp>
        <p:nvSpPr>
          <p:cNvPr id="331"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2" name="Inhaltsplatzhalter 4"/>
          <p:cNvSpPr/>
          <p:nvPr>
            <p:ph type="body" idx="1"/>
          </p:nvPr>
        </p:nvSpPr>
        <p:spPr>
          <a:xfrm>
            <a:off x="468670" y="1576388"/>
            <a:ext cx="8207018" cy="4588510"/>
          </a:xfrm>
          <a:prstGeom prst="rect">
            <a:avLst/>
          </a:prstGeom>
        </p:spPr>
        <p:txBody>
          <a:bodyPr/>
          <a:lstStyle/>
          <a:p>
            <a:pPr/>
          </a:p>
          <a:p>
            <a:pPr/>
          </a:p>
          <a:p>
            <a:pPr/>
          </a:p>
          <a:p>
            <a:pPr/>
          </a:p>
          <a:p>
            <a:pPr/>
          </a:p>
          <a:p>
            <a:pPr/>
          </a:p>
          <a:p>
            <a:pPr algn="ctr"/>
            <a:r>
              <a:t>Als selbständiger Macher bist du und dein Team für die Konstruktion diverser Metallbauten zuständig.  </a:t>
            </a:r>
          </a:p>
        </p:txBody>
      </p:sp>
      <p:pic>
        <p:nvPicPr>
          <p:cNvPr id="333" name="Grafik 5" descr="Grafik 5"/>
          <p:cNvPicPr>
            <a:picLocks noChangeAspect="1"/>
          </p:cNvPicPr>
          <p:nvPr/>
        </p:nvPicPr>
        <p:blipFill>
          <a:blip r:embed="rId3">
            <a:extLst/>
          </a:blip>
          <a:stretch>
            <a:fillRect/>
          </a:stretch>
        </p:blipFill>
        <p:spPr>
          <a:xfrm>
            <a:off x="2910114" y="1576387"/>
            <a:ext cx="3458384" cy="277349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338" name="Titel 1"/>
          <p:cNvSpPr/>
          <p:nvPr>
            <p:ph type="title"/>
          </p:nvPr>
        </p:nvSpPr>
        <p:spPr>
          <a:xfrm>
            <a:off x="468671" y="410066"/>
            <a:ext cx="8207017" cy="443199"/>
          </a:xfrm>
          <a:prstGeom prst="rect">
            <a:avLst/>
          </a:prstGeom>
        </p:spPr>
        <p:txBody>
          <a:bodyPr/>
          <a:lstStyle/>
          <a:p>
            <a:pPr/>
            <a:r>
              <a:t>Metallbauer/in EFZ</a:t>
            </a:r>
          </a:p>
        </p:txBody>
      </p:sp>
      <p:sp>
        <p:nvSpPr>
          <p:cNvPr id="339" name="Foliennummernplatzhalter 3"/>
          <p:cNvSpPr/>
          <p:nvPr>
            <p:ph type="sldNum" sz="quarter" idx="2"/>
          </p:nvPr>
        </p:nvSpPr>
        <p:spPr>
          <a:xfrm>
            <a:off x="8535851" y="6494936"/>
            <a:ext cx="139837"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0" name="Inhaltsplatzhalter 4"/>
          <p:cNvSpPr/>
          <p:nvPr>
            <p:ph type="body" idx="1"/>
          </p:nvPr>
        </p:nvSpPr>
        <p:spPr>
          <a:xfrm>
            <a:off x="468670" y="1576388"/>
            <a:ext cx="8207018" cy="4588510"/>
          </a:xfrm>
          <a:prstGeom prst="rect">
            <a:avLst/>
          </a:prstGeom>
        </p:spPr>
        <p:txBody>
          <a:bodyPr/>
          <a:lstStyle/>
          <a:p>
            <a:pPr lvl="8" indent="719999">
              <a:buClr>
                <a:srgbClr val="000000"/>
              </a:buClr>
              <a:defRPr b="1"/>
            </a:pPr>
            <a:r>
              <a:t>Die Anforderungen:</a:t>
            </a:r>
          </a:p>
          <a:p>
            <a:pPr lvl="8" marL="948600" indent="-228600">
              <a:buSzPct val="100000"/>
              <a:buFontTx/>
              <a:buChar char="•"/>
            </a:pPr>
            <a:r>
              <a:t>Vorbildung: Abgeschlossene Volksschule</a:t>
            </a:r>
          </a:p>
          <a:p>
            <a:pPr lvl="8" marL="948600" indent="-228600">
              <a:buSzPct val="100000"/>
              <a:buFontTx/>
              <a:buChar char="•"/>
            </a:pPr>
            <a:r>
              <a:t>Gute Leistung im Rechnen, technischem Zeichnen und Werken</a:t>
            </a:r>
          </a:p>
          <a:p>
            <a:pPr lvl="8" marL="948600" indent="-228600">
              <a:buSzPct val="100000"/>
              <a:buFontTx/>
              <a:buChar char="•"/>
            </a:pPr>
            <a:r>
              <a:t>Handwerkliches Geschick</a:t>
            </a:r>
          </a:p>
          <a:p>
            <a:pPr lvl="8" marL="948600" indent="-228600">
              <a:buSzPct val="100000"/>
              <a:buFontTx/>
              <a:buChar char="•"/>
            </a:pPr>
            <a:r>
              <a:t>Interesse an Technik und Maschinen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pic>
        <p:nvPicPr>
          <p:cNvPr id="345" name="Inhaltsplatzhalter 5" descr="Inhaltsplatzhalter 5"/>
          <p:cNvPicPr>
            <a:picLocks noChangeAspect="1"/>
          </p:cNvPicPr>
          <p:nvPr>
            <p:ph type="pic" idx="13"/>
          </p:nvPr>
        </p:nvPicPr>
        <p:blipFill>
          <a:blip r:embed="rId3">
            <a:extLst/>
          </a:blip>
          <a:srcRect l="0" t="1006" r="0" b="1006"/>
          <a:stretch>
            <a:fillRect/>
          </a:stretch>
        </p:blipFill>
        <p:spPr>
          <a:xfrm>
            <a:off x="468672" y="1577339"/>
            <a:ext cx="3996000" cy="2160001"/>
          </a:xfrm>
          <a:prstGeom prst="rect">
            <a:avLst/>
          </a:prstGeom>
        </p:spPr>
      </p:pic>
      <p:pic>
        <p:nvPicPr>
          <p:cNvPr id="346" name="Bildplatzhalter 12" descr="Bildplatzhalter 12"/>
          <p:cNvPicPr>
            <a:picLocks noChangeAspect="1"/>
          </p:cNvPicPr>
          <p:nvPr>
            <p:ph type="pic" idx="14"/>
          </p:nvPr>
        </p:nvPicPr>
        <p:blipFill>
          <a:blip r:embed="rId4">
            <a:extLst/>
          </a:blip>
          <a:srcRect l="0" t="970" r="0" b="970"/>
          <a:stretch>
            <a:fillRect/>
          </a:stretch>
        </p:blipFill>
        <p:spPr>
          <a:xfrm>
            <a:off x="468672" y="4005850"/>
            <a:ext cx="3996000" cy="2160001"/>
          </a:xfrm>
          <a:prstGeom prst="rect">
            <a:avLst/>
          </a:prstGeom>
        </p:spPr>
      </p:pic>
      <p:pic>
        <p:nvPicPr>
          <p:cNvPr id="347" name="Bildplatzhalter 13" descr="Bildplatzhalter 13"/>
          <p:cNvPicPr>
            <a:picLocks noChangeAspect="1"/>
          </p:cNvPicPr>
          <p:nvPr>
            <p:ph type="pic" idx="16"/>
          </p:nvPr>
        </p:nvPicPr>
        <p:blipFill>
          <a:blip r:embed="rId5">
            <a:extLst/>
          </a:blip>
          <a:srcRect l="0" t="970" r="0" b="970"/>
          <a:stretch>
            <a:fillRect/>
          </a:stretch>
        </p:blipFill>
        <p:spPr>
          <a:xfrm>
            <a:off x="4679686" y="4005850"/>
            <a:ext cx="3996001" cy="2160001"/>
          </a:xfrm>
          <a:prstGeom prst="rect">
            <a:avLst/>
          </a:prstGeom>
        </p:spPr>
      </p:pic>
      <p:sp>
        <p:nvSpPr>
          <p:cNvPr id="348" name="Titel 6"/>
          <p:cNvSpPr/>
          <p:nvPr>
            <p:ph type="title"/>
          </p:nvPr>
        </p:nvSpPr>
        <p:spPr>
          <a:xfrm>
            <a:off x="468671" y="410066"/>
            <a:ext cx="8207017" cy="443199"/>
          </a:xfrm>
          <a:prstGeom prst="rect">
            <a:avLst/>
          </a:prstGeom>
        </p:spPr>
        <p:txBody>
          <a:bodyPr/>
          <a:lstStyle/>
          <a:p>
            <a:pPr/>
            <a:r>
              <a:t>Metallbauer/in EFZ</a:t>
            </a:r>
          </a:p>
        </p:txBody>
      </p:sp>
      <p:sp>
        <p:nvSpPr>
          <p:cNvPr id="349"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 name="Bildplatzhalter 7" descr="Bildplatzhalter 7"/>
          <p:cNvPicPr>
            <a:picLocks noChangeAspect="1"/>
          </p:cNvPicPr>
          <p:nvPr>
            <p:ph type="pic" idx="15"/>
          </p:nvPr>
        </p:nvPicPr>
        <p:blipFill>
          <a:blip r:embed="rId6">
            <a:extLst/>
          </a:blip>
          <a:srcRect l="0" t="13978" r="0" b="13978"/>
          <a:stretch>
            <a:fillRect/>
          </a:stretch>
        </p:blipFill>
        <p:spPr>
          <a:xfrm>
            <a:off x="4791454" y="1588226"/>
            <a:ext cx="3772464" cy="2160000"/>
          </a:xfrm>
          <a:prstGeom prst="rect">
            <a:avLst/>
          </a:prstGeom>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355" name="Titel 1"/>
          <p:cNvSpPr/>
          <p:nvPr>
            <p:ph type="title"/>
          </p:nvPr>
        </p:nvSpPr>
        <p:spPr>
          <a:xfrm>
            <a:off x="468671" y="410066"/>
            <a:ext cx="8207017" cy="443199"/>
          </a:xfrm>
          <a:prstGeom prst="rect">
            <a:avLst/>
          </a:prstGeom>
        </p:spPr>
        <p:txBody>
          <a:bodyPr/>
          <a:lstStyle/>
          <a:p>
            <a:pPr/>
            <a:r>
              <a:t>Metallbaukonstrukteur/in EFZ</a:t>
            </a:r>
          </a:p>
        </p:txBody>
      </p:sp>
      <p:sp>
        <p:nvSpPr>
          <p:cNvPr id="356"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7" name="Inhaltsplatzhalter 4"/>
          <p:cNvSpPr/>
          <p:nvPr>
            <p:ph type="body" idx="1"/>
          </p:nvPr>
        </p:nvSpPr>
        <p:spPr>
          <a:xfrm>
            <a:off x="468670" y="1576388"/>
            <a:ext cx="8207018" cy="4588510"/>
          </a:xfrm>
          <a:prstGeom prst="rect">
            <a:avLst/>
          </a:prstGeom>
        </p:spPr>
        <p:txBody>
          <a:bodyPr/>
          <a:lstStyle/>
          <a:p>
            <a:pPr/>
          </a:p>
          <a:p>
            <a:pPr/>
          </a:p>
          <a:p>
            <a:pPr/>
          </a:p>
          <a:p>
            <a:pPr/>
          </a:p>
          <a:p>
            <a:pPr/>
          </a:p>
          <a:p>
            <a:pPr/>
          </a:p>
          <a:p>
            <a:pPr algn="ctr"/>
            <a:r>
              <a:t>Als zukunftsorientierter Denker bist du und dein Team für die Planung und Durchführung grosser und kleiner Bauten zuständig.  </a:t>
            </a:r>
          </a:p>
        </p:txBody>
      </p:sp>
      <p:pic>
        <p:nvPicPr>
          <p:cNvPr id="358" name="Grafik 7" descr="Grafik 7"/>
          <p:cNvPicPr>
            <a:picLocks noChangeAspect="1"/>
          </p:cNvPicPr>
          <p:nvPr/>
        </p:nvPicPr>
        <p:blipFill>
          <a:blip r:embed="rId3">
            <a:extLst/>
          </a:blip>
          <a:stretch>
            <a:fillRect/>
          </a:stretch>
        </p:blipFill>
        <p:spPr>
          <a:xfrm>
            <a:off x="2509373" y="1482045"/>
            <a:ext cx="4125610" cy="2773489"/>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363" name="Titel 1"/>
          <p:cNvSpPr/>
          <p:nvPr>
            <p:ph type="title"/>
          </p:nvPr>
        </p:nvSpPr>
        <p:spPr>
          <a:xfrm>
            <a:off x="468671" y="410066"/>
            <a:ext cx="8207017" cy="443199"/>
          </a:xfrm>
          <a:prstGeom prst="rect">
            <a:avLst/>
          </a:prstGeom>
        </p:spPr>
        <p:txBody>
          <a:bodyPr/>
          <a:lstStyle/>
          <a:p>
            <a:pPr/>
            <a:r>
              <a:t>Metallbaukonstrukteur/in EFZ</a:t>
            </a:r>
          </a:p>
        </p:txBody>
      </p:sp>
      <p:sp>
        <p:nvSpPr>
          <p:cNvPr id="364" name="Foliennummernplatzhalter 3"/>
          <p:cNvSpPr/>
          <p:nvPr>
            <p:ph type="sldNum" sz="quarter" idx="2"/>
          </p:nvPr>
        </p:nvSpPr>
        <p:spPr>
          <a:xfrm>
            <a:off x="8535851" y="6494936"/>
            <a:ext cx="139837"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5" name="Inhaltsplatzhalter 4"/>
          <p:cNvSpPr/>
          <p:nvPr>
            <p:ph type="body" idx="1"/>
          </p:nvPr>
        </p:nvSpPr>
        <p:spPr>
          <a:xfrm>
            <a:off x="468670" y="1576388"/>
            <a:ext cx="8207018" cy="4588510"/>
          </a:xfrm>
          <a:prstGeom prst="rect">
            <a:avLst/>
          </a:prstGeom>
        </p:spPr>
        <p:txBody>
          <a:bodyPr/>
          <a:lstStyle/>
          <a:p>
            <a:pPr lvl="8" indent="719999">
              <a:buClr>
                <a:srgbClr val="000000"/>
              </a:buClr>
              <a:defRPr b="1"/>
            </a:pPr>
            <a:r>
              <a:t>Die Anforderungen:</a:t>
            </a:r>
          </a:p>
          <a:p>
            <a:pPr lvl="8" marL="948600" indent="-228600">
              <a:buSzPct val="100000"/>
              <a:buFontTx/>
              <a:buChar char="•"/>
            </a:pPr>
            <a:r>
              <a:t>Vorbildung: Abgeschlossene Volksschule,</a:t>
            </a:r>
            <a:br/>
            <a:r>
              <a:t>mittlere oder oberste Schulstufe</a:t>
            </a:r>
          </a:p>
          <a:p>
            <a:pPr lvl="8" marL="948600" indent="-228600">
              <a:buSzPct val="100000"/>
              <a:buFontTx/>
              <a:buChar char="•"/>
            </a:pPr>
            <a:r>
              <a:t>Gute Leistung im Rechnen, technischem Zeichnen</a:t>
            </a:r>
            <a:br/>
            <a:r>
              <a:t>und Geometrie</a:t>
            </a:r>
          </a:p>
          <a:p>
            <a:pPr lvl="8" marL="948600" indent="-228600">
              <a:buSzPct val="100000"/>
              <a:buFontTx/>
              <a:buChar char="•"/>
            </a:pPr>
            <a:r>
              <a:t>Interesse an Konstruktionen</a:t>
            </a:r>
            <a:br/>
            <a:r>
              <a:t>und technischen Lösungen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222" name="Titel 1"/>
          <p:cNvSpPr/>
          <p:nvPr>
            <p:ph type="title"/>
          </p:nvPr>
        </p:nvSpPr>
        <p:spPr>
          <a:xfrm>
            <a:off x="468671" y="410066"/>
            <a:ext cx="8207017" cy="443199"/>
          </a:xfrm>
          <a:prstGeom prst="rect">
            <a:avLst/>
          </a:prstGeom>
        </p:spPr>
        <p:txBody>
          <a:bodyPr/>
          <a:lstStyle/>
          <a:p>
            <a:pPr/>
            <a:r>
              <a:t>Themen</a:t>
            </a:r>
          </a:p>
        </p:txBody>
      </p:sp>
      <p:sp>
        <p:nvSpPr>
          <p:cNvPr id="223" name="Foliennummernplatzhalter 3"/>
          <p:cNvSpPr/>
          <p:nvPr>
            <p:ph type="sldNum" sz="quarter" idx="2"/>
          </p:nvPr>
        </p:nvSpPr>
        <p:spPr>
          <a:xfrm>
            <a:off x="8548687" y="649493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4" name="Inhaltsplatzhalter 4"/>
          <p:cNvSpPr/>
          <p:nvPr>
            <p:ph type="body" idx="1"/>
          </p:nvPr>
        </p:nvSpPr>
        <p:spPr>
          <a:xfrm>
            <a:off x="3357014" y="1670731"/>
            <a:ext cx="8207017" cy="4588510"/>
          </a:xfrm>
          <a:prstGeom prst="rect">
            <a:avLst/>
          </a:prstGeom>
        </p:spPr>
        <p:txBody>
          <a:bodyPr/>
          <a:lstStyle/>
          <a:p>
            <a:pPr/>
            <a:r>
              <a:t>Produkte</a:t>
            </a:r>
          </a:p>
          <a:p>
            <a:pPr/>
            <a:r>
              <a:t>Arbeitsschritte</a:t>
            </a:r>
          </a:p>
          <a:p>
            <a:pPr/>
            <a:r>
              <a:t>Berufe</a:t>
            </a:r>
          </a:p>
          <a:p>
            <a:pPr/>
            <a:r>
              <a:t>Weiterbildung</a:t>
            </a:r>
          </a:p>
          <a:p>
            <a:pPr/>
            <a:r>
              <a:t>Was ist aus ihnen geworden?</a:t>
            </a:r>
          </a:p>
          <a:p>
            <a:pPr/>
            <a:r>
              <a:t>Film «Metall + Du»</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pic>
        <p:nvPicPr>
          <p:cNvPr id="370" name="Bildplatzhalter 9" descr="Bildplatzhalter 9"/>
          <p:cNvPicPr>
            <a:picLocks noChangeAspect="1"/>
          </p:cNvPicPr>
          <p:nvPr>
            <p:ph type="pic" idx="13"/>
          </p:nvPr>
        </p:nvPicPr>
        <p:blipFill>
          <a:blip r:embed="rId3">
            <a:extLst/>
          </a:blip>
          <a:srcRect l="0" t="26946" r="0" b="26946"/>
          <a:stretch>
            <a:fillRect/>
          </a:stretch>
        </p:blipFill>
        <p:spPr>
          <a:xfrm>
            <a:off x="468672" y="1577339"/>
            <a:ext cx="3996000" cy="2160001"/>
          </a:xfrm>
          <a:prstGeom prst="rect">
            <a:avLst/>
          </a:prstGeom>
        </p:spPr>
      </p:pic>
      <p:pic>
        <p:nvPicPr>
          <p:cNvPr id="371" name="Bildplatzhalter 11" descr="Bildplatzhalter 11"/>
          <p:cNvPicPr>
            <a:picLocks noChangeAspect="1"/>
          </p:cNvPicPr>
          <p:nvPr>
            <p:ph type="pic" idx="14"/>
          </p:nvPr>
        </p:nvPicPr>
        <p:blipFill>
          <a:blip r:embed="rId4">
            <a:extLst/>
          </a:blip>
          <a:srcRect l="0" t="27099" r="0" b="27099"/>
          <a:stretch>
            <a:fillRect/>
          </a:stretch>
        </p:blipFill>
        <p:spPr>
          <a:xfrm>
            <a:off x="468672" y="4005850"/>
            <a:ext cx="3996000" cy="2160000"/>
          </a:xfrm>
          <a:prstGeom prst="rect">
            <a:avLst/>
          </a:prstGeom>
        </p:spPr>
      </p:pic>
      <p:pic>
        <p:nvPicPr>
          <p:cNvPr id="372" name="Bildplatzhalter 10" descr="Bildplatzhalter 10"/>
          <p:cNvPicPr>
            <a:picLocks noChangeAspect="1"/>
          </p:cNvPicPr>
          <p:nvPr>
            <p:ph type="pic" idx="15"/>
          </p:nvPr>
        </p:nvPicPr>
        <p:blipFill>
          <a:blip r:embed="rId5">
            <a:extLst/>
          </a:blip>
          <a:srcRect l="0" t="27116" r="0" b="27116"/>
          <a:stretch>
            <a:fillRect/>
          </a:stretch>
        </p:blipFill>
        <p:spPr>
          <a:xfrm>
            <a:off x="4679686" y="1577339"/>
            <a:ext cx="3996001" cy="2160001"/>
          </a:xfrm>
          <a:prstGeom prst="rect">
            <a:avLst/>
          </a:prstGeom>
        </p:spPr>
      </p:pic>
      <p:sp>
        <p:nvSpPr>
          <p:cNvPr id="373" name="Titel 1"/>
          <p:cNvSpPr/>
          <p:nvPr>
            <p:ph type="title"/>
          </p:nvPr>
        </p:nvSpPr>
        <p:spPr>
          <a:xfrm>
            <a:off x="468671" y="410066"/>
            <a:ext cx="8207017" cy="443199"/>
          </a:xfrm>
          <a:prstGeom prst="rect">
            <a:avLst/>
          </a:prstGeom>
        </p:spPr>
        <p:txBody>
          <a:bodyPr/>
          <a:lstStyle/>
          <a:p>
            <a:pPr/>
            <a:r>
              <a:t>Metallbaukonstrukteur/in EFZ</a:t>
            </a:r>
          </a:p>
        </p:txBody>
      </p:sp>
      <p:sp>
        <p:nvSpPr>
          <p:cNvPr id="374"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5" name="Bildplatzhalter 15" descr="Bildplatzhalter 15"/>
          <p:cNvPicPr>
            <a:picLocks noChangeAspect="1"/>
          </p:cNvPicPr>
          <p:nvPr>
            <p:ph type="pic" idx="16"/>
          </p:nvPr>
        </p:nvPicPr>
        <p:blipFill>
          <a:blip r:embed="rId6">
            <a:extLst/>
          </a:blip>
          <a:srcRect l="0" t="27099" r="0" b="27099"/>
          <a:stretch>
            <a:fillRect/>
          </a:stretch>
        </p:blipFill>
        <p:spPr>
          <a:xfrm>
            <a:off x="4679686" y="4005850"/>
            <a:ext cx="3996001" cy="2160000"/>
          </a:xfrm>
          <a:prstGeom prst="rect">
            <a:avLst/>
          </a:prstGeom>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380" name="Titel 1"/>
          <p:cNvSpPr/>
          <p:nvPr>
            <p:ph type="title"/>
          </p:nvPr>
        </p:nvSpPr>
        <p:spPr>
          <a:xfrm>
            <a:off x="468671" y="410066"/>
            <a:ext cx="8207017" cy="443199"/>
          </a:xfrm>
          <a:prstGeom prst="rect">
            <a:avLst/>
          </a:prstGeom>
        </p:spPr>
        <p:txBody>
          <a:bodyPr/>
          <a:lstStyle/>
          <a:p>
            <a:pPr/>
            <a:r>
              <a:t>Metallbaupraktiker/in EBA</a:t>
            </a:r>
          </a:p>
        </p:txBody>
      </p:sp>
      <p:sp>
        <p:nvSpPr>
          <p:cNvPr id="381"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2" name="Inhaltsplatzhalter 4"/>
          <p:cNvSpPr/>
          <p:nvPr>
            <p:ph type="body" idx="1"/>
          </p:nvPr>
        </p:nvSpPr>
        <p:spPr>
          <a:xfrm>
            <a:off x="468670" y="1576388"/>
            <a:ext cx="8207018" cy="4588510"/>
          </a:xfrm>
          <a:prstGeom prst="rect">
            <a:avLst/>
          </a:prstGeom>
        </p:spPr>
        <p:txBody>
          <a:bodyPr/>
          <a:lstStyle/>
          <a:p>
            <a:pPr/>
          </a:p>
          <a:p>
            <a:pPr/>
          </a:p>
          <a:p>
            <a:pPr/>
          </a:p>
          <a:p>
            <a:pPr/>
          </a:p>
          <a:p>
            <a:pPr/>
          </a:p>
          <a:p>
            <a:pPr/>
          </a:p>
          <a:p>
            <a:pPr algn="ctr"/>
            <a:r>
              <a:t>Der Beruf Metallbaupraktiker/in vereint unzählige handwerkliche Tätigkeiten. Du kannst mithelfen, spannende Projekte zu realisieren.  </a:t>
            </a:r>
          </a:p>
        </p:txBody>
      </p:sp>
      <p:pic>
        <p:nvPicPr>
          <p:cNvPr id="383" name="Grafik 8" descr="Grafik 8"/>
          <p:cNvPicPr>
            <a:picLocks noChangeAspect="1"/>
          </p:cNvPicPr>
          <p:nvPr/>
        </p:nvPicPr>
        <p:blipFill>
          <a:blip r:embed="rId3">
            <a:extLst/>
          </a:blip>
          <a:stretch>
            <a:fillRect/>
          </a:stretch>
        </p:blipFill>
        <p:spPr>
          <a:xfrm>
            <a:off x="3047999" y="1576387"/>
            <a:ext cx="3483431" cy="279357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388" name="Titel 1"/>
          <p:cNvSpPr/>
          <p:nvPr>
            <p:ph type="title"/>
          </p:nvPr>
        </p:nvSpPr>
        <p:spPr>
          <a:xfrm>
            <a:off x="468671" y="410066"/>
            <a:ext cx="8207017" cy="443199"/>
          </a:xfrm>
          <a:prstGeom prst="rect">
            <a:avLst/>
          </a:prstGeom>
        </p:spPr>
        <p:txBody>
          <a:bodyPr/>
          <a:lstStyle/>
          <a:p>
            <a:pPr/>
            <a:r>
              <a:t>Metallbaupraktiker/in EBA</a:t>
            </a:r>
          </a:p>
        </p:txBody>
      </p:sp>
      <p:sp>
        <p:nvSpPr>
          <p:cNvPr id="389" name="Foliennummernplatzhalter 3"/>
          <p:cNvSpPr/>
          <p:nvPr>
            <p:ph type="sldNum" sz="quarter" idx="2"/>
          </p:nvPr>
        </p:nvSpPr>
        <p:spPr>
          <a:xfrm>
            <a:off x="8535851" y="6494936"/>
            <a:ext cx="139837"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0" name="Inhaltsplatzhalter 4"/>
          <p:cNvSpPr/>
          <p:nvPr>
            <p:ph type="body" idx="1"/>
          </p:nvPr>
        </p:nvSpPr>
        <p:spPr>
          <a:xfrm>
            <a:off x="468670" y="1576388"/>
            <a:ext cx="8207018" cy="4588510"/>
          </a:xfrm>
          <a:prstGeom prst="rect">
            <a:avLst/>
          </a:prstGeom>
        </p:spPr>
        <p:txBody>
          <a:bodyPr/>
          <a:lstStyle/>
          <a:p>
            <a:pPr lvl="8" indent="719999">
              <a:buClr>
                <a:srgbClr val="000000"/>
              </a:buClr>
              <a:defRPr b="1"/>
            </a:pPr>
            <a:r>
              <a:t>Die Anforderungen:</a:t>
            </a:r>
          </a:p>
          <a:p>
            <a:pPr lvl="8" marL="948600" indent="-228600">
              <a:buSzPct val="100000"/>
              <a:buFontTx/>
              <a:buChar char="•"/>
            </a:pPr>
            <a:r>
              <a:t>Vorbildung: Abgeschlossene Volksschule</a:t>
            </a:r>
          </a:p>
          <a:p>
            <a:pPr lvl="8" marL="948600" indent="-228600">
              <a:buSzPct val="100000"/>
              <a:buFontTx/>
              <a:buChar char="•"/>
            </a:pPr>
            <a:r>
              <a:t>Handwerkliches Geschick</a:t>
            </a:r>
          </a:p>
          <a:p>
            <a:pPr lvl="8" marL="948600" indent="-228600">
              <a:buSzPct val="100000"/>
              <a:buFontTx/>
              <a:buChar char="•"/>
            </a:pPr>
            <a:r>
              <a:t>Interesse an Technik und Maschinen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395" name="Titel 1"/>
          <p:cNvSpPr/>
          <p:nvPr>
            <p:ph type="title"/>
          </p:nvPr>
        </p:nvSpPr>
        <p:spPr>
          <a:xfrm>
            <a:off x="468671" y="410066"/>
            <a:ext cx="8207017" cy="443199"/>
          </a:xfrm>
          <a:prstGeom prst="rect">
            <a:avLst/>
          </a:prstGeom>
        </p:spPr>
        <p:txBody>
          <a:bodyPr/>
          <a:lstStyle/>
          <a:p>
            <a:pPr/>
            <a:r>
              <a:t>Metallbaupraktiker/in EBA</a:t>
            </a:r>
          </a:p>
        </p:txBody>
      </p:sp>
      <p:sp>
        <p:nvSpPr>
          <p:cNvPr id="396"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7" name="Bildplatzhalter 6" descr="Bildplatzhalter 6"/>
          <p:cNvPicPr>
            <a:picLocks noChangeAspect="1"/>
          </p:cNvPicPr>
          <p:nvPr>
            <p:ph type="pic" idx="13"/>
          </p:nvPr>
        </p:nvPicPr>
        <p:blipFill>
          <a:blip r:embed="rId3">
            <a:extLst/>
          </a:blip>
          <a:srcRect l="0" t="27116" r="0" b="27116"/>
          <a:stretch>
            <a:fillRect/>
          </a:stretch>
        </p:blipFill>
        <p:spPr>
          <a:xfrm>
            <a:off x="468672" y="1577339"/>
            <a:ext cx="3996000" cy="2160001"/>
          </a:xfrm>
          <a:prstGeom prst="rect">
            <a:avLst/>
          </a:prstGeom>
        </p:spPr>
      </p:pic>
      <p:pic>
        <p:nvPicPr>
          <p:cNvPr id="398" name="Bildplatzhalter 13" descr="Bildplatzhalter 13"/>
          <p:cNvPicPr>
            <a:picLocks noChangeAspect="1"/>
          </p:cNvPicPr>
          <p:nvPr>
            <p:ph type="pic" idx="15"/>
          </p:nvPr>
        </p:nvPicPr>
        <p:blipFill>
          <a:blip r:embed="rId4">
            <a:extLst/>
          </a:blip>
          <a:srcRect l="0" t="27116" r="0" b="27116"/>
          <a:stretch>
            <a:fillRect/>
          </a:stretch>
        </p:blipFill>
        <p:spPr>
          <a:xfrm>
            <a:off x="4679686" y="1577339"/>
            <a:ext cx="3996001" cy="2160001"/>
          </a:xfrm>
          <a:prstGeom prst="rect">
            <a:avLst/>
          </a:prstGeom>
        </p:spPr>
      </p:pic>
      <p:pic>
        <p:nvPicPr>
          <p:cNvPr id="399" name="Bildplatzhalter 14" descr="Bildplatzhalter 14"/>
          <p:cNvPicPr>
            <a:picLocks noChangeAspect="1"/>
          </p:cNvPicPr>
          <p:nvPr>
            <p:ph type="pic" idx="14"/>
          </p:nvPr>
        </p:nvPicPr>
        <p:blipFill>
          <a:blip r:embed="rId5">
            <a:extLst/>
          </a:blip>
          <a:srcRect l="0" t="27099" r="0" b="27099"/>
          <a:stretch>
            <a:fillRect/>
          </a:stretch>
        </p:blipFill>
        <p:spPr>
          <a:xfrm>
            <a:off x="468672" y="4005850"/>
            <a:ext cx="3996000" cy="2160000"/>
          </a:xfrm>
          <a:prstGeom prst="rect">
            <a:avLst/>
          </a:prstGeom>
        </p:spPr>
      </p:pic>
      <p:pic>
        <p:nvPicPr>
          <p:cNvPr id="400" name="Bildplatzhalter 16" descr="Bildplatzhalter 16"/>
          <p:cNvPicPr>
            <a:picLocks noChangeAspect="1"/>
          </p:cNvPicPr>
          <p:nvPr>
            <p:ph type="pic" idx="16"/>
          </p:nvPr>
        </p:nvPicPr>
        <p:blipFill>
          <a:blip r:embed="rId6">
            <a:extLst/>
          </a:blip>
          <a:srcRect l="0" t="27099" r="0" b="27099"/>
          <a:stretch>
            <a:fillRect/>
          </a:stretch>
        </p:blipFill>
        <p:spPr>
          <a:xfrm>
            <a:off x="4679686" y="4005850"/>
            <a:ext cx="3996001" cy="2160000"/>
          </a:xfrm>
          <a:prstGeom prst="rect">
            <a:avLst/>
          </a:prstGeom>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405"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6" name="Inhaltsplatzhalter 4"/>
          <p:cNvSpPr/>
          <p:nvPr>
            <p:ph type="body" idx="1"/>
          </p:nvPr>
        </p:nvSpPr>
        <p:spPr>
          <a:xfrm>
            <a:off x="468671" y="1576388"/>
            <a:ext cx="8207018" cy="4588510"/>
          </a:xfrm>
          <a:prstGeom prst="rect">
            <a:avLst/>
          </a:prstGeom>
        </p:spPr>
        <p:txBody>
          <a:bodyPr/>
          <a:lstStyle/>
          <a:p>
            <a:pPr>
              <a:defRPr b="1" sz="2800"/>
            </a:pPr>
            <a:r>
              <a:t>Die Welt des Metallbaus</a:t>
            </a:r>
          </a:p>
          <a:p>
            <a:pPr/>
          </a:p>
          <a:p>
            <a:pPr/>
          </a:p>
          <a:p>
            <a:pPr algn="ctr">
              <a:lnSpc>
                <a:spcPct val="90000"/>
              </a:lnSpc>
              <a:spcBef>
                <a:spcPts val="0"/>
              </a:spcBef>
              <a:defRPr b="1" spc="-112" sz="3600">
                <a:latin typeface="Rockwell"/>
                <a:ea typeface="Rockwell"/>
                <a:cs typeface="Rockwell"/>
                <a:sym typeface="Rockwell"/>
              </a:defRPr>
            </a:pPr>
            <a:r>
              <a:t>Die </a:t>
            </a:r>
            <a:r>
              <a:t>Weiterbildungsmöglichkeiten</a:t>
            </a:r>
          </a:p>
        </p:txBody>
      </p:sp>
      <p:pic>
        <p:nvPicPr>
          <p:cNvPr id="407" name="Grafik 6" descr="Grafik 6"/>
          <p:cNvPicPr>
            <a:picLocks noChangeAspect="1"/>
          </p:cNvPicPr>
          <p:nvPr/>
        </p:nvPicPr>
        <p:blipFill>
          <a:blip r:embed="rId3">
            <a:extLst/>
          </a:blip>
          <a:stretch>
            <a:fillRect/>
          </a:stretch>
        </p:blipFill>
        <p:spPr>
          <a:xfrm>
            <a:off x="5903550" y="1576387"/>
            <a:ext cx="2118996" cy="556896"/>
          </a:xfrm>
          <a:prstGeom prst="rect">
            <a:avLst/>
          </a:prstGeom>
          <a:ln w="12700">
            <a:miter lim="400000"/>
          </a:ln>
        </p:spPr>
      </p:pic>
      <p:sp>
        <p:nvSpPr>
          <p:cNvPr id="408" name="Titel 7"/>
          <p:cNvSpPr/>
          <p:nvPr>
            <p:ph type="title"/>
          </p:nvPr>
        </p:nvSpPr>
        <p:spPr>
          <a:xfrm>
            <a:off x="468671" y="410066"/>
            <a:ext cx="8207017" cy="443199"/>
          </a:xfrm>
          <a:prstGeom prst="rect">
            <a:avLst/>
          </a:prstGeom>
        </p:spPr>
        <p:txBody>
          <a:bodyPr/>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413"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4" name="Inhaltsplatzhalter 4"/>
          <p:cNvSpPr/>
          <p:nvPr>
            <p:ph type="body" idx="1"/>
          </p:nvPr>
        </p:nvSpPr>
        <p:spPr>
          <a:xfrm>
            <a:off x="747486" y="624113"/>
            <a:ext cx="8196716" cy="5341368"/>
          </a:xfrm>
          <a:prstGeom prst="rect">
            <a:avLst/>
          </a:prstGeom>
        </p:spPr>
        <p:txBody>
          <a:bodyPr/>
          <a:lstStyle/>
          <a:p>
            <a:pPr algn="ctr"/>
          </a:p>
        </p:txBody>
      </p:sp>
      <p:pic>
        <p:nvPicPr>
          <p:cNvPr id="415" name="Grafik 1" descr="Grafik 1"/>
          <p:cNvPicPr>
            <a:picLocks noChangeAspect="1"/>
          </p:cNvPicPr>
          <p:nvPr/>
        </p:nvPicPr>
        <p:blipFill>
          <a:blip r:embed="rId3">
            <a:extLst/>
          </a:blip>
          <a:stretch>
            <a:fillRect/>
          </a:stretch>
        </p:blipFill>
        <p:spPr>
          <a:xfrm>
            <a:off x="2737642" y="304800"/>
            <a:ext cx="4300351" cy="590802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420"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1" name="Inhaltsplatzhalter 4"/>
          <p:cNvSpPr/>
          <p:nvPr>
            <p:ph type="body" idx="1"/>
          </p:nvPr>
        </p:nvSpPr>
        <p:spPr>
          <a:xfrm>
            <a:off x="468671" y="1576388"/>
            <a:ext cx="8207018" cy="4588510"/>
          </a:xfrm>
          <a:prstGeom prst="rect">
            <a:avLst/>
          </a:prstGeom>
        </p:spPr>
        <p:txBody>
          <a:bodyPr/>
          <a:lstStyle/>
          <a:p>
            <a:pPr>
              <a:defRPr b="1" sz="2800"/>
            </a:pPr>
            <a:r>
              <a:t>Die Welt des Metallbaus</a:t>
            </a:r>
          </a:p>
          <a:p>
            <a:pPr/>
          </a:p>
          <a:p>
            <a:pPr/>
          </a:p>
          <a:p>
            <a:pPr algn="ctr">
              <a:lnSpc>
                <a:spcPct val="90000"/>
              </a:lnSpc>
              <a:spcBef>
                <a:spcPts val="0"/>
              </a:spcBef>
              <a:defRPr b="1" spc="-112" sz="3600">
                <a:latin typeface="Rockwell"/>
                <a:ea typeface="Rockwell"/>
                <a:cs typeface="Rockwell"/>
                <a:sym typeface="Rockwell"/>
              </a:defRPr>
            </a:pPr>
            <a:r>
              <a:t>Was ist aus ihnen geworden?</a:t>
            </a:r>
          </a:p>
        </p:txBody>
      </p:sp>
      <p:pic>
        <p:nvPicPr>
          <p:cNvPr id="422" name="Grafik 6" descr="Grafik 6"/>
          <p:cNvPicPr>
            <a:picLocks noChangeAspect="1"/>
          </p:cNvPicPr>
          <p:nvPr/>
        </p:nvPicPr>
        <p:blipFill>
          <a:blip r:embed="rId2">
            <a:extLst/>
          </a:blip>
          <a:stretch>
            <a:fillRect/>
          </a:stretch>
        </p:blipFill>
        <p:spPr>
          <a:xfrm>
            <a:off x="5903550" y="1576387"/>
            <a:ext cx="2118996" cy="556896"/>
          </a:xfrm>
          <a:prstGeom prst="rect">
            <a:avLst/>
          </a:prstGeom>
          <a:ln w="12700">
            <a:miter lim="400000"/>
          </a:ln>
        </p:spPr>
      </p:pic>
      <p:sp>
        <p:nvSpPr>
          <p:cNvPr id="423" name="Titel 7"/>
          <p:cNvSpPr/>
          <p:nvPr>
            <p:ph type="title"/>
          </p:nvPr>
        </p:nvSpPr>
        <p:spPr>
          <a:xfrm>
            <a:off x="468671" y="410066"/>
            <a:ext cx="8207017" cy="443199"/>
          </a:xfrm>
          <a:prstGeom prst="rect">
            <a:avLst/>
          </a:prstGeom>
        </p:spPr>
        <p:txBody>
          <a:bodyPr/>
          <a:lstStyle/>
          <a:p>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Fußzeilenplatzhalter 2"/>
          <p:cNvSpPr/>
          <p:nvPr/>
        </p:nvSpPr>
        <p:spPr>
          <a:xfrm>
            <a:off x="1088826" y="6504108"/>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pic>
        <p:nvPicPr>
          <p:cNvPr id="426" name="Inhaltsplatzhalter 5" descr="Inhaltsplatzhalter 5"/>
          <p:cNvPicPr>
            <a:picLocks noChangeAspect="1"/>
          </p:cNvPicPr>
          <p:nvPr>
            <p:ph type="pic" idx="13"/>
          </p:nvPr>
        </p:nvPicPr>
        <p:blipFill>
          <a:blip r:embed="rId2">
            <a:extLst/>
          </a:blip>
          <a:srcRect l="12038" t="0" r="12038" b="0"/>
          <a:stretch>
            <a:fillRect/>
          </a:stretch>
        </p:blipFill>
        <p:spPr>
          <a:xfrm>
            <a:off x="3615582" y="3360366"/>
            <a:ext cx="1913195" cy="3055798"/>
          </a:xfrm>
          <a:prstGeom prst="rect">
            <a:avLst/>
          </a:prstGeom>
        </p:spPr>
      </p:pic>
      <p:pic>
        <p:nvPicPr>
          <p:cNvPr id="427" name="Bildplatzhalter 12" descr="Bildplatzhalter 12"/>
          <p:cNvPicPr>
            <a:picLocks noChangeAspect="1"/>
          </p:cNvPicPr>
          <p:nvPr>
            <p:ph type="pic" idx="14"/>
          </p:nvPr>
        </p:nvPicPr>
        <p:blipFill>
          <a:blip r:embed="rId3">
            <a:extLst/>
          </a:blip>
          <a:srcRect l="3091" t="0" r="3091" b="0"/>
          <a:stretch>
            <a:fillRect/>
          </a:stretch>
        </p:blipFill>
        <p:spPr>
          <a:xfrm>
            <a:off x="6751755" y="853264"/>
            <a:ext cx="1917032" cy="3061928"/>
          </a:xfrm>
          <a:prstGeom prst="rect">
            <a:avLst/>
          </a:prstGeom>
        </p:spPr>
      </p:pic>
      <p:pic>
        <p:nvPicPr>
          <p:cNvPr id="428" name="Bildplatzhalter 29" descr="Bildplatzhalter 29"/>
          <p:cNvPicPr>
            <a:picLocks noChangeAspect="1"/>
          </p:cNvPicPr>
          <p:nvPr>
            <p:ph type="pic" idx="15"/>
          </p:nvPr>
        </p:nvPicPr>
        <p:blipFill>
          <a:blip r:embed="rId4">
            <a:extLst/>
          </a:blip>
          <a:srcRect l="10446" t="0" r="10446" b="0"/>
          <a:stretch>
            <a:fillRect/>
          </a:stretch>
        </p:blipFill>
        <p:spPr>
          <a:xfrm>
            <a:off x="468671" y="992758"/>
            <a:ext cx="2761998" cy="2678468"/>
          </a:xfrm>
          <a:prstGeom prst="rect">
            <a:avLst/>
          </a:prstGeom>
        </p:spPr>
      </p:pic>
      <p:sp>
        <p:nvSpPr>
          <p:cNvPr id="429" name="Textplatzhalter 10"/>
          <p:cNvSpPr/>
          <p:nvPr>
            <p:ph type="body" sz="quarter" idx="1"/>
          </p:nvPr>
        </p:nvSpPr>
        <p:spPr>
          <a:xfrm>
            <a:off x="3621313" y="2365829"/>
            <a:ext cx="2133601" cy="848403"/>
          </a:xfrm>
          <a:prstGeom prst="rect">
            <a:avLst/>
          </a:prstGeom>
        </p:spPr>
        <p:txBody>
          <a:bodyPr/>
          <a:lstStyle/>
          <a:p>
            <a:pPr defTabSz="896111">
              <a:defRPr sz="1176"/>
            </a:pPr>
            <a:r>
              <a:t>«Ich habe Metallbaukonstrukteurin gelernt und bin jetzt Mitinhaberin einer Metallbaufirma.»</a:t>
            </a:r>
          </a:p>
          <a:p>
            <a:pPr defTabSz="896111">
              <a:defRPr sz="1176"/>
            </a:pPr>
            <a:r>
              <a:t>Anita Tschopp</a:t>
            </a:r>
          </a:p>
        </p:txBody>
      </p:sp>
      <p:sp>
        <p:nvSpPr>
          <p:cNvPr id="430" name="Textplatzhalter 17"/>
          <p:cNvSpPr/>
          <p:nvPr>
            <p:ph type="body" idx="16"/>
          </p:nvPr>
        </p:nvSpPr>
        <p:spPr>
          <a:xfrm>
            <a:off x="529770" y="3744686"/>
            <a:ext cx="2315031" cy="529772"/>
          </a:xfrm>
          <a:prstGeom prst="rect">
            <a:avLst/>
          </a:prstGeom>
          <a:extLst>
            <a:ext uri="{C572A759-6A51-4108-AA02-DFA0A04FC94B}">
              <ma14:wrappingTextBoxFlag xmlns:ma14="http://schemas.microsoft.com/office/mac/drawingml/2011/main" val="1"/>
            </a:ext>
          </a:extLst>
        </p:spPr>
        <p:txBody>
          <a:bodyPr/>
          <a:lstStyle/>
          <a:p>
            <a:pPr defTabSz="749808">
              <a:lnSpc>
                <a:spcPct val="100000"/>
              </a:lnSpc>
              <a:spcBef>
                <a:spcPts val="0"/>
              </a:spcBef>
              <a:buFontTx/>
              <a:defRPr sz="984"/>
            </a:pPr>
            <a:r>
              <a:t>«Ich habe Metallbauer gelernt und bin jetzt Inhaber einer internationalen Firma.»</a:t>
            </a:r>
          </a:p>
          <a:p>
            <a:pPr defTabSz="749808">
              <a:lnSpc>
                <a:spcPct val="100000"/>
              </a:lnSpc>
              <a:spcBef>
                <a:spcPts val="0"/>
              </a:spcBef>
              <a:buFontTx/>
              <a:defRPr sz="984"/>
            </a:pPr>
            <a:r>
              <a:t>Mario Weber</a:t>
            </a:r>
          </a:p>
        </p:txBody>
      </p:sp>
      <p:sp>
        <p:nvSpPr>
          <p:cNvPr id="431" name="Textplatzhalter 23"/>
          <p:cNvSpPr/>
          <p:nvPr>
            <p:ph type="body" idx="17"/>
          </p:nvPr>
        </p:nvSpPr>
        <p:spPr>
          <a:xfrm>
            <a:off x="6727370" y="3991430"/>
            <a:ext cx="1941416" cy="943428"/>
          </a:xfrm>
          <a:prstGeom prst="rect">
            <a:avLst/>
          </a:prstGeom>
          <a:extLst>
            <a:ext uri="{C572A759-6A51-4108-AA02-DFA0A04FC94B}">
              <ma14:wrappingTextBoxFlag xmlns:ma14="http://schemas.microsoft.com/office/mac/drawingml/2011/main" val="1"/>
            </a:ext>
          </a:extLst>
        </p:spPr>
        <p:txBody>
          <a:bodyPr/>
          <a:lstStyle/>
          <a:p>
            <a:pPr defTabSz="877823">
              <a:lnSpc>
                <a:spcPct val="100000"/>
              </a:lnSpc>
              <a:spcBef>
                <a:spcPts val="0"/>
              </a:spcBef>
              <a:buFontTx/>
              <a:defRPr sz="1152"/>
            </a:pPr>
            <a:r>
              <a:t>«Ich habe Metallbauer gelernt und bin jetzt Abteilungsleiter Bau, Elektro und, Metall an der Berufsfachschule Muttenz.»</a:t>
            </a:r>
          </a:p>
          <a:p>
            <a:pPr defTabSz="877823">
              <a:lnSpc>
                <a:spcPct val="100000"/>
              </a:lnSpc>
              <a:spcBef>
                <a:spcPts val="0"/>
              </a:spcBef>
              <a:buFontTx/>
              <a:defRPr sz="1152"/>
            </a:pPr>
            <a:r>
              <a:t>Simon Senn</a:t>
            </a:r>
          </a:p>
        </p:txBody>
      </p:sp>
      <p:sp>
        <p:nvSpPr>
          <p:cNvPr id="432" name="Titel 27"/>
          <p:cNvSpPr/>
          <p:nvPr>
            <p:ph type="title"/>
          </p:nvPr>
        </p:nvSpPr>
        <p:spPr>
          <a:xfrm>
            <a:off x="468671" y="410066"/>
            <a:ext cx="8207017" cy="443199"/>
          </a:xfrm>
          <a:prstGeom prst="rect">
            <a:avLst/>
          </a:prstGeom>
        </p:spPr>
        <p:txBody>
          <a:bodyPr/>
          <a:lstStyle/>
          <a:p>
            <a:pPr/>
          </a:p>
        </p:txBody>
      </p:sp>
      <p:sp>
        <p:nvSpPr>
          <p:cNvPr id="433"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pic>
        <p:nvPicPr>
          <p:cNvPr id="436" name="Bildplatzhalter 13" descr="Bildplatzhalter 13"/>
          <p:cNvPicPr>
            <a:picLocks noChangeAspect="1"/>
          </p:cNvPicPr>
          <p:nvPr>
            <p:ph type="pic" idx="13"/>
          </p:nvPr>
        </p:nvPicPr>
        <p:blipFill>
          <a:blip r:embed="rId2">
            <a:extLst/>
          </a:blip>
          <a:srcRect l="26510" t="0" r="26510" b="0"/>
          <a:stretch>
            <a:fillRect/>
          </a:stretch>
        </p:blipFill>
        <p:spPr>
          <a:xfrm>
            <a:off x="468672" y="853264"/>
            <a:ext cx="1781043" cy="2844722"/>
          </a:xfrm>
          <a:prstGeom prst="rect">
            <a:avLst/>
          </a:prstGeom>
        </p:spPr>
      </p:pic>
      <p:pic>
        <p:nvPicPr>
          <p:cNvPr id="437" name="Bildplatzhalter 14" descr="Bildplatzhalter 14"/>
          <p:cNvPicPr>
            <a:picLocks noChangeAspect="1"/>
          </p:cNvPicPr>
          <p:nvPr>
            <p:ph type="pic" idx="14"/>
          </p:nvPr>
        </p:nvPicPr>
        <p:blipFill>
          <a:blip r:embed="rId3">
            <a:extLst/>
          </a:blip>
          <a:srcRect l="10246" t="0" r="10246" b="0"/>
          <a:stretch>
            <a:fillRect/>
          </a:stretch>
        </p:blipFill>
        <p:spPr>
          <a:xfrm>
            <a:off x="6833947" y="853264"/>
            <a:ext cx="1841741" cy="2941672"/>
          </a:xfrm>
          <a:prstGeom prst="rect">
            <a:avLst/>
          </a:prstGeom>
        </p:spPr>
      </p:pic>
      <p:sp>
        <p:nvSpPr>
          <p:cNvPr id="438" name="Textplatzhalter 10"/>
          <p:cNvSpPr/>
          <p:nvPr>
            <p:ph type="body" sz="quarter" idx="1"/>
          </p:nvPr>
        </p:nvSpPr>
        <p:spPr>
          <a:xfrm>
            <a:off x="468671" y="3766456"/>
            <a:ext cx="1781044" cy="754744"/>
          </a:xfrm>
          <a:prstGeom prst="rect">
            <a:avLst/>
          </a:prstGeom>
        </p:spPr>
        <p:txBody>
          <a:bodyPr/>
          <a:lstStyle/>
          <a:p>
            <a:pPr defTabSz="795527">
              <a:defRPr sz="1044"/>
            </a:pPr>
            <a:r>
              <a:t>«Ich habe Metallbauer gelernt und bin jetzt in der Geschäftsleitung der Glattalbahn.»</a:t>
            </a:r>
          </a:p>
          <a:p>
            <a:pPr defTabSz="795527">
              <a:defRPr sz="1044"/>
            </a:pPr>
            <a:r>
              <a:t>Urs Feuz</a:t>
            </a:r>
          </a:p>
        </p:txBody>
      </p:sp>
      <p:sp>
        <p:nvSpPr>
          <p:cNvPr id="439" name="Textplatzhalter 11"/>
          <p:cNvSpPr/>
          <p:nvPr>
            <p:ph type="body" idx="16"/>
          </p:nvPr>
        </p:nvSpPr>
        <p:spPr>
          <a:xfrm>
            <a:off x="2740669" y="3794936"/>
            <a:ext cx="3623845" cy="552094"/>
          </a:xfrm>
          <a:prstGeom prst="rect">
            <a:avLst/>
          </a:prstGeom>
          <a:extLst>
            <a:ext uri="{C572A759-6A51-4108-AA02-DFA0A04FC94B}">
              <ma14:wrappingTextBoxFlag xmlns:ma14="http://schemas.microsoft.com/office/mac/drawingml/2011/main" val="1"/>
            </a:ext>
          </a:extLst>
        </p:spPr>
        <p:txBody>
          <a:bodyPr/>
          <a:lstStyle/>
          <a:p>
            <a:pPr>
              <a:lnSpc>
                <a:spcPct val="100000"/>
              </a:lnSpc>
              <a:spcBef>
                <a:spcPts val="0"/>
              </a:spcBef>
              <a:buFontTx/>
              <a:defRPr sz="1200"/>
            </a:pPr>
            <a:r>
              <a:t>«Wir haben alle Metallbauer gelernt und sind jetzt Inhaber einer Metallbaufirma mit 35 Mitarbeitern.»</a:t>
            </a:r>
          </a:p>
          <a:p>
            <a:pPr>
              <a:lnSpc>
                <a:spcPct val="100000"/>
              </a:lnSpc>
              <a:spcBef>
                <a:spcPts val="0"/>
              </a:spcBef>
              <a:buFontTx/>
              <a:defRPr sz="1200"/>
            </a:pPr>
            <a:r>
              <a:t>Th. Schmitt, A. Fischer und M. Hächler</a:t>
            </a:r>
          </a:p>
        </p:txBody>
      </p:sp>
      <p:sp>
        <p:nvSpPr>
          <p:cNvPr id="440" name="Textplatzhalter 12"/>
          <p:cNvSpPr/>
          <p:nvPr>
            <p:ph type="body" idx="17"/>
          </p:nvPr>
        </p:nvSpPr>
        <p:spPr>
          <a:xfrm>
            <a:off x="6833947" y="3882571"/>
            <a:ext cx="1841740" cy="899886"/>
          </a:xfrm>
          <a:prstGeom prst="rect">
            <a:avLst/>
          </a:prstGeom>
          <a:extLst>
            <a:ext uri="{C572A759-6A51-4108-AA02-DFA0A04FC94B}">
              <ma14:wrappingTextBoxFlag xmlns:ma14="http://schemas.microsoft.com/office/mac/drawingml/2011/main" val="1"/>
            </a:ext>
          </a:extLst>
        </p:spPr>
        <p:txBody>
          <a:bodyPr/>
          <a:lstStyle/>
          <a:p>
            <a:pPr defTabSz="832104">
              <a:lnSpc>
                <a:spcPct val="100000"/>
              </a:lnSpc>
              <a:spcBef>
                <a:spcPts val="0"/>
              </a:spcBef>
              <a:buFontTx/>
              <a:defRPr sz="1092"/>
            </a:pPr>
            <a:r>
              <a:t>«Ich habe Metallbauer gelernt und bin jetzt als Oberst i Gst Chef Ausbildung im Führungsstab der Armee.»</a:t>
            </a:r>
          </a:p>
          <a:p>
            <a:pPr defTabSz="832104">
              <a:lnSpc>
                <a:spcPct val="100000"/>
              </a:lnSpc>
              <a:spcBef>
                <a:spcPts val="0"/>
              </a:spcBef>
              <a:buFontTx/>
              <a:defRPr sz="1092"/>
            </a:pPr>
            <a:r>
              <a:t>Hanspeter Aellig</a:t>
            </a:r>
          </a:p>
        </p:txBody>
      </p:sp>
      <p:sp>
        <p:nvSpPr>
          <p:cNvPr id="441" name="Titel 5"/>
          <p:cNvSpPr/>
          <p:nvPr>
            <p:ph type="title"/>
          </p:nvPr>
        </p:nvSpPr>
        <p:spPr>
          <a:xfrm>
            <a:off x="468671" y="410066"/>
            <a:ext cx="8207017" cy="443199"/>
          </a:xfrm>
          <a:prstGeom prst="rect">
            <a:avLst/>
          </a:prstGeom>
        </p:spPr>
        <p:txBody>
          <a:bodyPr/>
          <a:lstStyle/>
          <a:p>
            <a:pPr/>
          </a:p>
        </p:txBody>
      </p:sp>
      <p:sp>
        <p:nvSpPr>
          <p:cNvPr id="442" name="Foliennummernplatzhalter 3"/>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3" name="Bildplatzhalter 1" descr="Bildplatzhalter 1"/>
          <p:cNvPicPr>
            <a:picLocks noChangeAspect="1"/>
          </p:cNvPicPr>
          <p:nvPr>
            <p:ph type="pic" idx="15"/>
          </p:nvPr>
        </p:nvPicPr>
        <p:blipFill>
          <a:blip r:embed="rId4">
            <a:extLst/>
          </a:blip>
          <a:srcRect l="0" t="36173" r="0" b="36173"/>
          <a:stretch>
            <a:fillRect/>
          </a:stretch>
        </p:blipFill>
        <p:spPr>
          <a:xfrm>
            <a:off x="3425825" y="5210174"/>
            <a:ext cx="2441575" cy="506414"/>
          </a:xfrm>
          <a:prstGeom prst="rect">
            <a:avLst/>
          </a:prstGeom>
        </p:spPr>
      </p:pic>
      <p:pic>
        <p:nvPicPr>
          <p:cNvPr id="444" name="Grafik 23" descr="Grafik 23"/>
          <p:cNvPicPr>
            <a:picLocks noChangeAspect="1"/>
          </p:cNvPicPr>
          <p:nvPr/>
        </p:nvPicPr>
        <p:blipFill>
          <a:blip r:embed="rId5">
            <a:extLst/>
          </a:blip>
          <a:stretch>
            <a:fillRect/>
          </a:stretch>
        </p:blipFill>
        <p:spPr>
          <a:xfrm flipH="1">
            <a:off x="2740669" y="4434113"/>
            <a:ext cx="3519504" cy="2055074"/>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Fußzeilenplatzhalter 8"/>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pic>
        <p:nvPicPr>
          <p:cNvPr id="447" name="Bildplatzhalter 23" descr="Bildplatzhalter 23"/>
          <p:cNvPicPr>
            <a:picLocks noChangeAspect="1"/>
          </p:cNvPicPr>
          <p:nvPr>
            <p:ph type="pic" idx="14"/>
          </p:nvPr>
        </p:nvPicPr>
        <p:blipFill>
          <a:blip r:embed="rId3">
            <a:extLst/>
          </a:blip>
          <a:srcRect l="10014" t="0" r="10014" b="0"/>
          <a:stretch>
            <a:fillRect/>
          </a:stretch>
        </p:blipFill>
        <p:spPr>
          <a:xfrm>
            <a:off x="468672" y="4005850"/>
            <a:ext cx="2592000" cy="2160000"/>
          </a:xfrm>
          <a:prstGeom prst="rect">
            <a:avLst/>
          </a:prstGeom>
        </p:spPr>
      </p:pic>
      <p:pic>
        <p:nvPicPr>
          <p:cNvPr id="448" name="Bildplatzhalter 22" descr="Bildplatzhalter 22"/>
          <p:cNvPicPr>
            <a:picLocks noChangeAspect="1"/>
          </p:cNvPicPr>
          <p:nvPr>
            <p:ph type="pic" idx="17"/>
          </p:nvPr>
        </p:nvPicPr>
        <p:blipFill>
          <a:blip r:embed="rId4">
            <a:extLst/>
          </a:blip>
          <a:srcRect l="10168" t="0" r="10168" b="0"/>
          <a:stretch>
            <a:fillRect/>
          </a:stretch>
        </p:blipFill>
        <p:spPr>
          <a:xfrm>
            <a:off x="3276179" y="1577339"/>
            <a:ext cx="2592001" cy="2160001"/>
          </a:xfrm>
          <a:prstGeom prst="rect">
            <a:avLst/>
          </a:prstGeom>
        </p:spPr>
      </p:pic>
      <p:sp>
        <p:nvSpPr>
          <p:cNvPr id="449" name="Titel 10"/>
          <p:cNvSpPr/>
          <p:nvPr>
            <p:ph type="title"/>
          </p:nvPr>
        </p:nvSpPr>
        <p:spPr>
          <a:xfrm>
            <a:off x="468671" y="410066"/>
            <a:ext cx="8207017" cy="443199"/>
          </a:xfrm>
          <a:prstGeom prst="rect">
            <a:avLst/>
          </a:prstGeom>
        </p:spPr>
        <p:txBody>
          <a:bodyPr/>
          <a:lstStyle/>
          <a:p>
            <a:pPr/>
            <a:r>
              <a:t>Die Welt des Metallbaus</a:t>
            </a:r>
          </a:p>
        </p:txBody>
      </p:sp>
      <p:sp>
        <p:nvSpPr>
          <p:cNvPr id="450" name="Foliennummernplatzhalter 9"/>
          <p:cNvSpPr/>
          <p:nvPr>
            <p:ph type="sldNum" sz="quarter" idx="2"/>
          </p:nvPr>
        </p:nvSpPr>
        <p:spPr>
          <a:xfrm>
            <a:off x="8535850" y="6494936"/>
            <a:ext cx="139838"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1" name="Bildplatzhalter 2" descr="Bildplatzhalter 2"/>
          <p:cNvPicPr>
            <a:picLocks noChangeAspect="1"/>
          </p:cNvPicPr>
          <p:nvPr/>
        </p:nvPicPr>
        <p:blipFill>
          <a:blip r:embed="rId5">
            <a:extLst/>
          </a:blip>
          <a:srcRect l="0" t="14206" r="0" b="14206"/>
          <a:stretch>
            <a:fillRect/>
          </a:stretch>
        </p:blipFill>
        <p:spPr>
          <a:xfrm>
            <a:off x="6083687" y="1872343"/>
            <a:ext cx="2592001" cy="1618345"/>
          </a:xfrm>
          <a:prstGeom prst="rect">
            <a:avLst/>
          </a:prstGeom>
          <a:ln w="12700">
            <a:miter lim="400000"/>
          </a:ln>
        </p:spPr>
      </p:pic>
      <p:pic>
        <p:nvPicPr>
          <p:cNvPr id="452" name="Bildplatzhalter 5" descr="Bildplatzhalter 5"/>
          <p:cNvPicPr>
            <a:picLocks noChangeAspect="1"/>
          </p:cNvPicPr>
          <p:nvPr>
            <p:ph type="pic" idx="13"/>
          </p:nvPr>
        </p:nvPicPr>
        <p:blipFill>
          <a:blip r:embed="rId6">
            <a:extLst/>
          </a:blip>
          <a:srcRect l="0" t="21819" r="0" b="21819"/>
          <a:stretch>
            <a:fillRect/>
          </a:stretch>
        </p:blipFill>
        <p:spPr>
          <a:xfrm>
            <a:off x="468672" y="1872343"/>
            <a:ext cx="2591999" cy="1618345"/>
          </a:xfrm>
          <a:prstGeom prst="rect">
            <a:avLst/>
          </a:prstGeom>
        </p:spPr>
      </p:pic>
      <p:pic>
        <p:nvPicPr>
          <p:cNvPr id="453" name="Bildplatzhalter 29" descr="Bildplatzhalter 29"/>
          <p:cNvPicPr>
            <a:picLocks noChangeAspect="1"/>
          </p:cNvPicPr>
          <p:nvPr>
            <p:ph type="pic" idx="18"/>
          </p:nvPr>
        </p:nvPicPr>
        <p:blipFill>
          <a:blip r:embed="rId7">
            <a:extLst/>
          </a:blip>
          <a:srcRect l="5033" t="0" r="5033" b="0"/>
          <a:stretch>
            <a:fillRect/>
          </a:stretch>
        </p:blipFill>
        <p:spPr>
          <a:xfrm>
            <a:off x="3276179" y="4005850"/>
            <a:ext cx="2592001" cy="2160000"/>
          </a:xfrm>
          <a:prstGeom prst="rect">
            <a:avLst/>
          </a:prstGeom>
        </p:spPr>
      </p:pic>
      <p:pic>
        <p:nvPicPr>
          <p:cNvPr id="454" name="Grafik 32" descr="Grafik 32"/>
          <p:cNvPicPr>
            <a:picLocks noChangeAspect="1"/>
          </p:cNvPicPr>
          <p:nvPr/>
        </p:nvPicPr>
        <p:blipFill>
          <a:blip r:embed="rId8">
            <a:extLst/>
          </a:blip>
          <a:stretch>
            <a:fillRect/>
          </a:stretch>
        </p:blipFill>
        <p:spPr>
          <a:xfrm>
            <a:off x="6272688" y="410066"/>
            <a:ext cx="2118996" cy="556896"/>
          </a:xfrm>
          <a:prstGeom prst="rect">
            <a:avLst/>
          </a:prstGeom>
          <a:ln w="12700">
            <a:miter lim="400000"/>
          </a:ln>
        </p:spPr>
      </p:pic>
      <p:pic>
        <p:nvPicPr>
          <p:cNvPr id="455" name="Bildplatzhalter 4" descr="Bildplatzhalter 4"/>
          <p:cNvPicPr>
            <a:picLocks noChangeAspect="1"/>
          </p:cNvPicPr>
          <p:nvPr>
            <p:ph type="pic" idx="16"/>
          </p:nvPr>
        </p:nvPicPr>
        <p:blipFill>
          <a:blip r:embed="rId9">
            <a:extLst/>
          </a:blip>
          <a:srcRect l="0" t="554" r="0" b="554"/>
          <a:stretch>
            <a:fillRect/>
          </a:stretch>
        </p:blipFill>
        <p:spPr>
          <a:xfrm>
            <a:off x="6083687" y="4005850"/>
            <a:ext cx="2592001" cy="2160001"/>
          </a:xfrm>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Fußzeilenplatzhalter 2"/>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229" name="Foliennummernplatzhalter 3"/>
          <p:cNvSpPr/>
          <p:nvPr>
            <p:ph type="sldNum" sz="quarter" idx="2"/>
          </p:nvPr>
        </p:nvSpPr>
        <p:spPr>
          <a:xfrm>
            <a:off x="8548687" y="649493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0" name="Inhaltsplatzhalter 4"/>
          <p:cNvSpPr/>
          <p:nvPr>
            <p:ph type="body" idx="1"/>
          </p:nvPr>
        </p:nvSpPr>
        <p:spPr>
          <a:xfrm>
            <a:off x="468671" y="1576388"/>
            <a:ext cx="8207018" cy="4588510"/>
          </a:xfrm>
          <a:prstGeom prst="rect">
            <a:avLst/>
          </a:prstGeom>
        </p:spPr>
        <p:txBody>
          <a:bodyPr/>
          <a:lstStyle/>
          <a:p>
            <a:pPr>
              <a:defRPr b="1" sz="2800"/>
            </a:pPr>
            <a:r>
              <a:t>Die Welt des Metallbaus</a:t>
            </a:r>
          </a:p>
          <a:p>
            <a:pPr/>
          </a:p>
          <a:p>
            <a:pPr/>
          </a:p>
          <a:p>
            <a:pPr algn="ctr">
              <a:lnSpc>
                <a:spcPct val="90000"/>
              </a:lnSpc>
              <a:spcBef>
                <a:spcPts val="0"/>
              </a:spcBef>
              <a:defRPr b="1" spc="-112" sz="3600">
                <a:latin typeface="Rockwell"/>
                <a:ea typeface="Rockwell"/>
                <a:cs typeface="Rockwell"/>
                <a:sym typeface="Rockwell"/>
              </a:defRPr>
            </a:pPr>
            <a:r>
              <a:t>Die </a:t>
            </a:r>
            <a:r>
              <a:t>Produkte</a:t>
            </a:r>
          </a:p>
        </p:txBody>
      </p:sp>
      <p:pic>
        <p:nvPicPr>
          <p:cNvPr id="231" name="Grafik 6" descr="Grafik 6"/>
          <p:cNvPicPr>
            <a:picLocks noChangeAspect="1"/>
          </p:cNvPicPr>
          <p:nvPr/>
        </p:nvPicPr>
        <p:blipFill>
          <a:blip r:embed="rId3">
            <a:extLst/>
          </a:blip>
          <a:stretch>
            <a:fillRect/>
          </a:stretch>
        </p:blipFill>
        <p:spPr>
          <a:xfrm>
            <a:off x="5228635" y="1576387"/>
            <a:ext cx="2118996" cy="556896"/>
          </a:xfrm>
          <a:prstGeom prst="rect">
            <a:avLst/>
          </a:prstGeom>
          <a:ln w="12700">
            <a:miter lim="400000"/>
          </a:ln>
        </p:spPr>
      </p:pic>
      <p:sp>
        <p:nvSpPr>
          <p:cNvPr id="232" name="Titel 7"/>
          <p:cNvSpPr/>
          <p:nvPr>
            <p:ph type="title"/>
          </p:nvPr>
        </p:nvSpPr>
        <p:spPr>
          <a:xfrm>
            <a:off x="468671" y="410066"/>
            <a:ext cx="8207017" cy="443199"/>
          </a:xfrm>
          <a:prstGeom prst="rect">
            <a:avLst/>
          </a:prstGeom>
        </p:spPr>
        <p:txBody>
          <a:bodyPr/>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Fußzeilenplatzhalter 6"/>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237" name="Title 1"/>
          <p:cNvSpPr/>
          <p:nvPr>
            <p:ph type="title"/>
          </p:nvPr>
        </p:nvSpPr>
        <p:spPr>
          <a:xfrm>
            <a:off x="468671" y="410066"/>
            <a:ext cx="8207017" cy="443199"/>
          </a:xfrm>
          <a:prstGeom prst="rect">
            <a:avLst/>
          </a:prstGeom>
        </p:spPr>
        <p:txBody>
          <a:bodyPr/>
          <a:lstStyle/>
          <a:p>
            <a:pPr/>
            <a:r>
              <a:t>Wintergarten</a:t>
            </a:r>
          </a:p>
        </p:txBody>
      </p:sp>
      <p:sp>
        <p:nvSpPr>
          <p:cNvPr id="238" name="Slide Number Placeholder 3"/>
          <p:cNvSpPr/>
          <p:nvPr>
            <p:ph type="sldNum" sz="quarter" idx="2"/>
          </p:nvPr>
        </p:nvSpPr>
        <p:spPr>
          <a:xfrm>
            <a:off x="8548687" y="649493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9" name="Inhaltsplatzhalter 2" descr="Inhaltsplatzhalter 2"/>
          <p:cNvPicPr>
            <a:picLocks noChangeAspect="1"/>
          </p:cNvPicPr>
          <p:nvPr/>
        </p:nvPicPr>
        <p:blipFill>
          <a:blip r:embed="rId3">
            <a:extLst/>
          </a:blip>
          <a:stretch>
            <a:fillRect/>
          </a:stretch>
        </p:blipFill>
        <p:spPr>
          <a:xfrm>
            <a:off x="1131094" y="1576387"/>
            <a:ext cx="6881812" cy="458787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Fußzeilenplatzhalter 6"/>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244" name="Title 2"/>
          <p:cNvSpPr/>
          <p:nvPr>
            <p:ph type="title"/>
          </p:nvPr>
        </p:nvSpPr>
        <p:spPr>
          <a:xfrm>
            <a:off x="468671" y="410066"/>
            <a:ext cx="8207017" cy="443199"/>
          </a:xfrm>
          <a:prstGeom prst="rect">
            <a:avLst/>
          </a:prstGeom>
        </p:spPr>
        <p:txBody>
          <a:bodyPr/>
          <a:lstStyle/>
          <a:p>
            <a:pPr/>
            <a:r>
              <a:t>Glasgeländer mit Handlauf</a:t>
            </a:r>
          </a:p>
        </p:txBody>
      </p:sp>
      <p:sp>
        <p:nvSpPr>
          <p:cNvPr id="245" name="Slide Number Placeholder 4"/>
          <p:cNvSpPr/>
          <p:nvPr>
            <p:ph type="sldNum" sz="quarter" idx="2"/>
          </p:nvPr>
        </p:nvSpPr>
        <p:spPr>
          <a:xfrm>
            <a:off x="8548687" y="649493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6" name="Inhaltsplatzhalter 7" descr="Inhaltsplatzhalter 7"/>
          <p:cNvPicPr>
            <a:picLocks noChangeAspect="1"/>
          </p:cNvPicPr>
          <p:nvPr/>
        </p:nvPicPr>
        <p:blipFill>
          <a:blip r:embed="rId3">
            <a:extLst/>
          </a:blip>
          <a:stretch>
            <a:fillRect/>
          </a:stretch>
        </p:blipFill>
        <p:spPr>
          <a:xfrm>
            <a:off x="3007954" y="1318305"/>
            <a:ext cx="3441736" cy="458946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Fußzeilenplatzhalter 6"/>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pic>
        <p:nvPicPr>
          <p:cNvPr id="251" name="Bildplatzhalter 3" descr="Bildplatzhalter 3"/>
          <p:cNvPicPr>
            <a:picLocks noChangeAspect="1"/>
          </p:cNvPicPr>
          <p:nvPr>
            <p:ph type="pic" idx="13"/>
          </p:nvPr>
        </p:nvPicPr>
        <p:blipFill>
          <a:blip r:embed="rId3">
            <a:extLst/>
          </a:blip>
          <a:srcRect l="0" t="13158" r="0" b="13158"/>
          <a:stretch>
            <a:fillRect/>
          </a:stretch>
        </p:blipFill>
        <p:spPr>
          <a:xfrm>
            <a:off x="468672" y="1577339"/>
            <a:ext cx="8207016" cy="4536001"/>
          </a:xfrm>
          <a:prstGeom prst="rect">
            <a:avLst/>
          </a:prstGeom>
        </p:spPr>
      </p:pic>
      <p:sp>
        <p:nvSpPr>
          <p:cNvPr id="252" name="Title 2"/>
          <p:cNvSpPr/>
          <p:nvPr>
            <p:ph type="title"/>
          </p:nvPr>
        </p:nvSpPr>
        <p:spPr>
          <a:xfrm>
            <a:off x="468671" y="410066"/>
            <a:ext cx="8207017" cy="443199"/>
          </a:xfrm>
          <a:prstGeom prst="rect">
            <a:avLst/>
          </a:prstGeom>
        </p:spPr>
        <p:txBody>
          <a:bodyPr/>
          <a:lstStyle/>
          <a:p>
            <a:pPr/>
            <a:r>
              <a:t> Treppe mit Geländer</a:t>
            </a:r>
          </a:p>
        </p:txBody>
      </p:sp>
      <p:sp>
        <p:nvSpPr>
          <p:cNvPr id="253" name="Slide Number Placeholder 4"/>
          <p:cNvSpPr/>
          <p:nvPr>
            <p:ph type="sldNum" sz="quarter" idx="2"/>
          </p:nvPr>
        </p:nvSpPr>
        <p:spPr>
          <a:xfrm>
            <a:off x="8548687" y="649493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Fußzeilenplatzhalter 3"/>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pic>
        <p:nvPicPr>
          <p:cNvPr id="258" name="Bildplatzhalter 5" descr="Bildplatzhalter 5"/>
          <p:cNvPicPr>
            <a:picLocks noChangeAspect="1"/>
          </p:cNvPicPr>
          <p:nvPr>
            <p:ph type="pic" idx="13"/>
          </p:nvPr>
        </p:nvPicPr>
        <p:blipFill>
          <a:blip r:embed="rId3">
            <a:extLst/>
          </a:blip>
          <a:srcRect l="0" t="21819" r="0" b="21819"/>
          <a:stretch>
            <a:fillRect/>
          </a:stretch>
        </p:blipFill>
        <p:spPr>
          <a:xfrm>
            <a:off x="468672" y="1577339"/>
            <a:ext cx="8207016" cy="4536001"/>
          </a:xfrm>
          <a:prstGeom prst="rect">
            <a:avLst/>
          </a:prstGeom>
        </p:spPr>
      </p:pic>
      <p:sp>
        <p:nvSpPr>
          <p:cNvPr id="259" name="Titel 2"/>
          <p:cNvSpPr/>
          <p:nvPr>
            <p:ph type="title"/>
          </p:nvPr>
        </p:nvSpPr>
        <p:spPr>
          <a:xfrm>
            <a:off x="468671" y="410066"/>
            <a:ext cx="8207017" cy="443199"/>
          </a:xfrm>
          <a:prstGeom prst="rect">
            <a:avLst/>
          </a:prstGeom>
        </p:spPr>
        <p:txBody>
          <a:bodyPr/>
          <a:lstStyle/>
          <a:p>
            <a:pPr/>
            <a:r>
              <a:t> Stahlbrücke</a:t>
            </a:r>
          </a:p>
        </p:txBody>
      </p:sp>
      <p:sp>
        <p:nvSpPr>
          <p:cNvPr id="260" name="Foliennummernplatzhalter 4"/>
          <p:cNvSpPr/>
          <p:nvPr>
            <p:ph type="sldNum" sz="quarter" idx="2"/>
          </p:nvPr>
        </p:nvSpPr>
        <p:spPr>
          <a:xfrm>
            <a:off x="8548687" y="649493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Fußzeilenplatzhalter 3"/>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265" name="Titel 2"/>
          <p:cNvSpPr/>
          <p:nvPr>
            <p:ph type="title"/>
          </p:nvPr>
        </p:nvSpPr>
        <p:spPr>
          <a:xfrm>
            <a:off x="468671" y="410066"/>
            <a:ext cx="8207017" cy="443199"/>
          </a:xfrm>
          <a:prstGeom prst="rect">
            <a:avLst/>
          </a:prstGeom>
        </p:spPr>
        <p:txBody>
          <a:bodyPr/>
          <a:lstStyle/>
          <a:p>
            <a:pPr/>
            <a:r>
              <a:t> Eingang aus Metall + Glas</a:t>
            </a:r>
          </a:p>
        </p:txBody>
      </p:sp>
      <p:sp>
        <p:nvSpPr>
          <p:cNvPr id="266" name="Foliennummernplatzhalter 4"/>
          <p:cNvSpPr/>
          <p:nvPr>
            <p:ph type="sldNum" sz="quarter" idx="2"/>
          </p:nvPr>
        </p:nvSpPr>
        <p:spPr>
          <a:xfrm>
            <a:off x="8548687" y="649493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7" name="Grafik 13" descr="Grafik 13"/>
          <p:cNvPicPr>
            <a:picLocks noChangeAspect="1"/>
          </p:cNvPicPr>
          <p:nvPr/>
        </p:nvPicPr>
        <p:blipFill>
          <a:blip r:embed="rId3">
            <a:extLst/>
          </a:blip>
          <a:stretch>
            <a:fillRect/>
          </a:stretch>
        </p:blipFill>
        <p:spPr>
          <a:xfrm>
            <a:off x="2837110" y="1577339"/>
            <a:ext cx="3418546" cy="454571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Fußzeilenplatzhalter 5"/>
          <p:cNvSpPr/>
          <p:nvPr/>
        </p:nvSpPr>
        <p:spPr>
          <a:xfrm>
            <a:off x="1110597" y="6494936"/>
            <a:ext cx="643440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900"/>
            </a:lvl1pPr>
          </a:lstStyle>
          <a:p>
            <a:pPr/>
            <a:r>
              <a:t>3. Januar 2017</a:t>
            </a:r>
          </a:p>
        </p:txBody>
      </p:sp>
      <p:sp>
        <p:nvSpPr>
          <p:cNvPr id="272" name="Title 1"/>
          <p:cNvSpPr/>
          <p:nvPr>
            <p:ph type="title"/>
          </p:nvPr>
        </p:nvSpPr>
        <p:spPr>
          <a:xfrm>
            <a:off x="468671" y="410066"/>
            <a:ext cx="8207017" cy="443199"/>
          </a:xfrm>
          <a:prstGeom prst="rect">
            <a:avLst/>
          </a:prstGeom>
        </p:spPr>
        <p:txBody>
          <a:bodyPr/>
          <a:lstStyle/>
          <a:p>
            <a:pPr/>
            <a:r>
              <a:t> Metall und Glas</a:t>
            </a:r>
          </a:p>
        </p:txBody>
      </p:sp>
      <p:sp>
        <p:nvSpPr>
          <p:cNvPr id="273" name="Slide Number Placeholder 3"/>
          <p:cNvSpPr/>
          <p:nvPr>
            <p:ph type="sldNum" sz="quarter" idx="2"/>
          </p:nvPr>
        </p:nvSpPr>
        <p:spPr>
          <a:xfrm>
            <a:off x="8548687" y="6494936"/>
            <a:ext cx="127001" cy="127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4" name="Inhaltsplatzhalter 10" descr="Inhaltsplatzhalter 10"/>
          <p:cNvPicPr>
            <a:picLocks noChangeAspect="1"/>
          </p:cNvPicPr>
          <p:nvPr/>
        </p:nvPicPr>
        <p:blipFill>
          <a:blip r:embed="rId3">
            <a:extLst/>
          </a:blip>
          <a:stretch>
            <a:fillRect/>
          </a:stretch>
        </p:blipFill>
        <p:spPr>
          <a:xfrm>
            <a:off x="2854685" y="1576387"/>
            <a:ext cx="3434632" cy="458787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727D81"/>
      </a:accent1>
      <a:accent2>
        <a:srgbClr val="76B729"/>
      </a:accent2>
      <a:accent3>
        <a:srgbClr val="0086CE"/>
      </a:accent3>
      <a:accent4>
        <a:srgbClr val="F07D00"/>
      </a:accent4>
      <a:accent5>
        <a:srgbClr val="C2C4C7"/>
      </a:accent5>
      <a:accent6>
        <a:srgbClr val="D1E3B0"/>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72000" tIns="72000" rIns="72000" bIns="7200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727D81"/>
      </a:accent1>
      <a:accent2>
        <a:srgbClr val="76B729"/>
      </a:accent2>
      <a:accent3>
        <a:srgbClr val="0086CE"/>
      </a:accent3>
      <a:accent4>
        <a:srgbClr val="F07D00"/>
      </a:accent4>
      <a:accent5>
        <a:srgbClr val="C2C4C7"/>
      </a:accent5>
      <a:accent6>
        <a:srgbClr val="D1E3B0"/>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72000" tIns="72000" rIns="72000" bIns="7200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